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66" r:id="rId3"/>
    <p:sldId id="259" r:id="rId4"/>
    <p:sldId id="270" r:id="rId5"/>
    <p:sldId id="257" r:id="rId6"/>
    <p:sldId id="276" r:id="rId7"/>
    <p:sldId id="267" r:id="rId8"/>
    <p:sldId id="264" r:id="rId9"/>
    <p:sldId id="268" r:id="rId10"/>
    <p:sldId id="269" r:id="rId11"/>
    <p:sldId id="277" r:id="rId12"/>
    <p:sldId id="278" r:id="rId13"/>
    <p:sldId id="272" r:id="rId14"/>
    <p:sldId id="273" r:id="rId15"/>
    <p:sldId id="275" r:id="rId16"/>
    <p:sldId id="26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99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4143" autoAdjust="0"/>
  </p:normalViewPr>
  <p:slideViewPr>
    <p:cSldViewPr>
      <p:cViewPr>
        <p:scale>
          <a:sx n="40" d="100"/>
          <a:sy n="40" d="100"/>
        </p:scale>
        <p:origin x="-153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A9B351-0303-46A3-A09D-358833AFBE96}"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93BA01DE-C45F-4D47-8E44-A0D4E8D24188}">
      <dgm:prSet custT="1"/>
      <dgm:spPr/>
      <dgm:t>
        <a:bodyPr/>
        <a:lstStyle/>
        <a:p>
          <a:pPr rtl="0"/>
          <a:r>
            <a:rPr lang="en-US" sz="2000" dirty="0" smtClean="0"/>
            <a:t>93% of communication is Non-verbal communication </a:t>
          </a:r>
          <a:endParaRPr lang="en-US" sz="2000" dirty="0"/>
        </a:p>
      </dgm:t>
    </dgm:pt>
    <dgm:pt modelId="{B8BC277A-03CF-491E-AA4F-0427BAB4B0AA}" type="parTrans" cxnId="{F821DD0D-F361-443F-8645-9EBECE1670A6}">
      <dgm:prSet/>
      <dgm:spPr/>
      <dgm:t>
        <a:bodyPr/>
        <a:lstStyle/>
        <a:p>
          <a:endParaRPr lang="en-US"/>
        </a:p>
      </dgm:t>
    </dgm:pt>
    <dgm:pt modelId="{ACE2761A-D819-46FA-8BB8-DA5ACAD512D8}" type="sibTrans" cxnId="{F821DD0D-F361-443F-8645-9EBECE1670A6}">
      <dgm:prSet/>
      <dgm:spPr/>
      <dgm:t>
        <a:bodyPr/>
        <a:lstStyle/>
        <a:p>
          <a:endParaRPr lang="en-US"/>
        </a:p>
      </dgm:t>
    </dgm:pt>
    <dgm:pt modelId="{7E72F471-5099-4277-8970-5250DB4E5A59}">
      <dgm:prSet custT="1"/>
      <dgm:spPr/>
      <dgm:t>
        <a:bodyPr/>
        <a:lstStyle/>
        <a:p>
          <a:pPr rtl="0"/>
          <a:r>
            <a:rPr lang="en-US" sz="2000" dirty="0" smtClean="0"/>
            <a:t>You must hear something 3 times before remembering it.</a:t>
          </a:r>
          <a:endParaRPr lang="en-US" sz="2000" dirty="0"/>
        </a:p>
      </dgm:t>
    </dgm:pt>
    <dgm:pt modelId="{12FF2A1F-65AA-4E31-A9C1-AF0E49A811AC}" type="parTrans" cxnId="{C246AF75-51D5-4C17-BF7D-65C61571E032}">
      <dgm:prSet/>
      <dgm:spPr/>
      <dgm:t>
        <a:bodyPr/>
        <a:lstStyle/>
        <a:p>
          <a:endParaRPr lang="en-US"/>
        </a:p>
      </dgm:t>
    </dgm:pt>
    <dgm:pt modelId="{036C242A-B325-4EF8-9504-EF1BAE0E3AD3}" type="sibTrans" cxnId="{C246AF75-51D5-4C17-BF7D-65C61571E032}">
      <dgm:prSet/>
      <dgm:spPr/>
      <dgm:t>
        <a:bodyPr/>
        <a:lstStyle/>
        <a:p>
          <a:endParaRPr lang="en-US"/>
        </a:p>
      </dgm:t>
    </dgm:pt>
    <dgm:pt modelId="{29C0E985-F265-4B53-99C1-0999ADE3A0E6}">
      <dgm:prSet custT="1"/>
      <dgm:spPr/>
      <dgm:t>
        <a:bodyPr/>
        <a:lstStyle/>
        <a:p>
          <a:pPr rtl="0"/>
          <a:r>
            <a:rPr lang="en-US" sz="1800" dirty="0" smtClean="0"/>
            <a:t>When hearing a contradictive message we have a tendency to believe the non-verbal hints we receive.</a:t>
          </a:r>
          <a:endParaRPr lang="en-US" sz="1800" dirty="0"/>
        </a:p>
      </dgm:t>
    </dgm:pt>
    <dgm:pt modelId="{90CB17E7-A9FA-4145-9B8E-289BEF8C92A6}" type="parTrans" cxnId="{4F313D16-E6D8-4BAA-A4F1-C6688E52DB55}">
      <dgm:prSet/>
      <dgm:spPr/>
      <dgm:t>
        <a:bodyPr/>
        <a:lstStyle/>
        <a:p>
          <a:endParaRPr lang="en-US"/>
        </a:p>
      </dgm:t>
    </dgm:pt>
    <dgm:pt modelId="{DE5EC049-8E15-4BB3-AC1A-09882CCE6764}" type="sibTrans" cxnId="{4F313D16-E6D8-4BAA-A4F1-C6688E52DB55}">
      <dgm:prSet/>
      <dgm:spPr/>
      <dgm:t>
        <a:bodyPr/>
        <a:lstStyle/>
        <a:p>
          <a:endParaRPr lang="en-US"/>
        </a:p>
      </dgm:t>
    </dgm:pt>
    <dgm:pt modelId="{CC069DA0-19AF-4CF4-B3E8-13AD9579CB71}">
      <dgm:prSet custT="1"/>
      <dgm:spPr/>
      <dgm:t>
        <a:bodyPr/>
        <a:lstStyle/>
        <a:p>
          <a:pPr rtl="0"/>
          <a:r>
            <a:rPr lang="en-US" sz="1800" dirty="0" smtClean="0"/>
            <a:t>Touch is the most direct form of communication. For this reason, it could also be seen as a threat.</a:t>
          </a:r>
          <a:endParaRPr lang="en-US" sz="1800" dirty="0"/>
        </a:p>
      </dgm:t>
    </dgm:pt>
    <dgm:pt modelId="{239F935E-EA53-4EE5-954B-EAE3DB0DE90B}" type="parTrans" cxnId="{E9441285-E70D-499A-A846-7B910199E008}">
      <dgm:prSet/>
      <dgm:spPr/>
      <dgm:t>
        <a:bodyPr/>
        <a:lstStyle/>
        <a:p>
          <a:endParaRPr lang="en-US"/>
        </a:p>
      </dgm:t>
    </dgm:pt>
    <dgm:pt modelId="{0ECBCD76-8ECD-47B9-97E2-E16BD6996887}" type="sibTrans" cxnId="{E9441285-E70D-499A-A846-7B910199E008}">
      <dgm:prSet/>
      <dgm:spPr/>
      <dgm:t>
        <a:bodyPr/>
        <a:lstStyle/>
        <a:p>
          <a:endParaRPr lang="en-US"/>
        </a:p>
      </dgm:t>
    </dgm:pt>
    <dgm:pt modelId="{B9F002A0-1382-4B16-B4B4-573A8DC18673}">
      <dgm:prSet custT="1"/>
      <dgm:spPr/>
      <dgm:t>
        <a:bodyPr/>
        <a:lstStyle/>
        <a:p>
          <a:pPr rtl="0"/>
          <a:r>
            <a:rPr lang="en-US" sz="1800" dirty="0" smtClean="0"/>
            <a:t>65% of what we learn about another person when communicating is by observing non-verbal body language.</a:t>
          </a:r>
          <a:endParaRPr lang="en-US" sz="1050" dirty="0"/>
        </a:p>
      </dgm:t>
    </dgm:pt>
    <dgm:pt modelId="{32B9795B-FD67-4B5F-9925-38D9DF3BF61F}" type="parTrans" cxnId="{3EAAD050-881D-4FED-B60E-B173EDDB5275}">
      <dgm:prSet/>
      <dgm:spPr/>
      <dgm:t>
        <a:bodyPr/>
        <a:lstStyle/>
        <a:p>
          <a:endParaRPr lang="en-US"/>
        </a:p>
      </dgm:t>
    </dgm:pt>
    <dgm:pt modelId="{492AD606-CB86-4DBD-B40F-1DCEF140FBDD}" type="sibTrans" cxnId="{3EAAD050-881D-4FED-B60E-B173EDDB5275}">
      <dgm:prSet/>
      <dgm:spPr/>
      <dgm:t>
        <a:bodyPr/>
        <a:lstStyle/>
        <a:p>
          <a:endParaRPr lang="en-US"/>
        </a:p>
      </dgm:t>
    </dgm:pt>
    <dgm:pt modelId="{DC3A3788-CDEE-45EA-9C11-F3C00CE99138}">
      <dgm:prSet custT="1"/>
      <dgm:spPr/>
      <dgm:t>
        <a:bodyPr/>
        <a:lstStyle/>
        <a:p>
          <a:pPr rtl="0"/>
          <a:r>
            <a:rPr lang="en-US" sz="1800" dirty="0" smtClean="0"/>
            <a:t>83% of adults are visual learners</a:t>
          </a:r>
          <a:endParaRPr lang="en-US" sz="1800" dirty="0"/>
        </a:p>
      </dgm:t>
    </dgm:pt>
    <dgm:pt modelId="{2897AFD9-B86C-4D15-A633-15B0C2D8E718}" type="parTrans" cxnId="{99D0564B-8DF5-492A-8DF6-B751A5955021}">
      <dgm:prSet/>
      <dgm:spPr/>
      <dgm:t>
        <a:bodyPr/>
        <a:lstStyle/>
        <a:p>
          <a:endParaRPr lang="en-US"/>
        </a:p>
      </dgm:t>
    </dgm:pt>
    <dgm:pt modelId="{7DCD5A9C-A630-4BAE-A138-4742C821B219}" type="sibTrans" cxnId="{99D0564B-8DF5-492A-8DF6-B751A5955021}">
      <dgm:prSet/>
      <dgm:spPr/>
      <dgm:t>
        <a:bodyPr/>
        <a:lstStyle/>
        <a:p>
          <a:endParaRPr lang="en-US"/>
        </a:p>
      </dgm:t>
    </dgm:pt>
    <dgm:pt modelId="{BD156F8D-DEE6-4CC5-8005-47142664A2A2}">
      <dgm:prSet custT="1"/>
      <dgm:spPr/>
      <dgm:t>
        <a:bodyPr/>
        <a:lstStyle/>
        <a:p>
          <a:pPr rtl="0"/>
          <a:r>
            <a:rPr lang="en-US" sz="1800" dirty="0" smtClean="0"/>
            <a:t>7% of communication is what you say (words), 38% is how you say it (voice quality), and 55% is non-verbal (body movements)  (UCLA study).</a:t>
          </a:r>
          <a:endParaRPr lang="en-US" sz="1800" dirty="0"/>
        </a:p>
      </dgm:t>
    </dgm:pt>
    <dgm:pt modelId="{CE4C883F-BCBE-441D-AE51-654304FB9041}" type="parTrans" cxnId="{E24401CA-B797-49A4-8683-46FE2FE91747}">
      <dgm:prSet/>
      <dgm:spPr/>
      <dgm:t>
        <a:bodyPr/>
        <a:lstStyle/>
        <a:p>
          <a:endParaRPr lang="en-US"/>
        </a:p>
      </dgm:t>
    </dgm:pt>
    <dgm:pt modelId="{00D1CB5E-D242-4B83-8DA0-A14694CFD354}" type="sibTrans" cxnId="{E24401CA-B797-49A4-8683-46FE2FE91747}">
      <dgm:prSet/>
      <dgm:spPr/>
      <dgm:t>
        <a:bodyPr/>
        <a:lstStyle/>
        <a:p>
          <a:endParaRPr lang="en-US"/>
        </a:p>
      </dgm:t>
    </dgm:pt>
    <dgm:pt modelId="{9CF7C95E-CAA7-4370-8E0A-AF7C0BEEDE22}" type="pres">
      <dgm:prSet presAssocID="{A9A9B351-0303-46A3-A09D-358833AFBE96}" presName="Name0" presStyleCnt="0">
        <dgm:presLayoutVars>
          <dgm:dir/>
          <dgm:animLvl val="lvl"/>
          <dgm:resizeHandles val="exact"/>
        </dgm:presLayoutVars>
      </dgm:prSet>
      <dgm:spPr/>
      <dgm:t>
        <a:bodyPr/>
        <a:lstStyle/>
        <a:p>
          <a:endParaRPr lang="en-US"/>
        </a:p>
      </dgm:t>
    </dgm:pt>
    <dgm:pt modelId="{6EC4110B-6862-4081-895F-3CF907A37659}" type="pres">
      <dgm:prSet presAssocID="{93BA01DE-C45F-4D47-8E44-A0D4E8D24188}" presName="linNode" presStyleCnt="0"/>
      <dgm:spPr/>
    </dgm:pt>
    <dgm:pt modelId="{8152964B-EFB3-4EA4-B470-613D995D60EC}" type="pres">
      <dgm:prSet presAssocID="{93BA01DE-C45F-4D47-8E44-A0D4E8D24188}" presName="parentText" presStyleLbl="node1" presStyleIdx="0" presStyleCnt="7" custScaleX="277778">
        <dgm:presLayoutVars>
          <dgm:chMax val="1"/>
          <dgm:bulletEnabled val="1"/>
        </dgm:presLayoutVars>
      </dgm:prSet>
      <dgm:spPr/>
      <dgm:t>
        <a:bodyPr/>
        <a:lstStyle/>
        <a:p>
          <a:endParaRPr lang="en-US"/>
        </a:p>
      </dgm:t>
    </dgm:pt>
    <dgm:pt modelId="{64F499E2-E0FA-4D3B-9F04-327B6DCED3D7}" type="pres">
      <dgm:prSet presAssocID="{ACE2761A-D819-46FA-8BB8-DA5ACAD512D8}" presName="sp" presStyleCnt="0"/>
      <dgm:spPr/>
    </dgm:pt>
    <dgm:pt modelId="{E9A87955-5706-45AC-82AD-35F3D0D18A35}" type="pres">
      <dgm:prSet presAssocID="{7E72F471-5099-4277-8970-5250DB4E5A59}" presName="linNode" presStyleCnt="0"/>
      <dgm:spPr/>
    </dgm:pt>
    <dgm:pt modelId="{7A77BA30-3831-4049-A83A-634271D4E1BC}" type="pres">
      <dgm:prSet presAssocID="{7E72F471-5099-4277-8970-5250DB4E5A59}" presName="parentText" presStyleLbl="node1" presStyleIdx="1" presStyleCnt="7" custScaleX="277778">
        <dgm:presLayoutVars>
          <dgm:chMax val="1"/>
          <dgm:bulletEnabled val="1"/>
        </dgm:presLayoutVars>
      </dgm:prSet>
      <dgm:spPr/>
      <dgm:t>
        <a:bodyPr/>
        <a:lstStyle/>
        <a:p>
          <a:endParaRPr lang="en-US"/>
        </a:p>
      </dgm:t>
    </dgm:pt>
    <dgm:pt modelId="{586A21F1-5CC1-4E8F-9921-FE93F9CE2DD5}" type="pres">
      <dgm:prSet presAssocID="{036C242A-B325-4EF8-9504-EF1BAE0E3AD3}" presName="sp" presStyleCnt="0"/>
      <dgm:spPr/>
    </dgm:pt>
    <dgm:pt modelId="{517FC19D-9F1E-4DC7-A5FE-AAD31A2FE711}" type="pres">
      <dgm:prSet presAssocID="{29C0E985-F265-4B53-99C1-0999ADE3A0E6}" presName="linNode" presStyleCnt="0"/>
      <dgm:spPr/>
    </dgm:pt>
    <dgm:pt modelId="{57FAA193-57EE-41D4-BDD2-2F4F377D0CE3}" type="pres">
      <dgm:prSet presAssocID="{29C0E985-F265-4B53-99C1-0999ADE3A0E6}" presName="parentText" presStyleLbl="node1" presStyleIdx="2" presStyleCnt="7" custScaleX="277778">
        <dgm:presLayoutVars>
          <dgm:chMax val="1"/>
          <dgm:bulletEnabled val="1"/>
        </dgm:presLayoutVars>
      </dgm:prSet>
      <dgm:spPr/>
      <dgm:t>
        <a:bodyPr/>
        <a:lstStyle/>
        <a:p>
          <a:endParaRPr lang="en-US"/>
        </a:p>
      </dgm:t>
    </dgm:pt>
    <dgm:pt modelId="{1067EB41-F4C6-4792-AF0F-AC436EDD673A}" type="pres">
      <dgm:prSet presAssocID="{DE5EC049-8E15-4BB3-AC1A-09882CCE6764}" presName="sp" presStyleCnt="0"/>
      <dgm:spPr/>
    </dgm:pt>
    <dgm:pt modelId="{A949A56F-6C95-4425-8867-98D00025C76A}" type="pres">
      <dgm:prSet presAssocID="{CC069DA0-19AF-4CF4-B3E8-13AD9579CB71}" presName="linNode" presStyleCnt="0"/>
      <dgm:spPr/>
    </dgm:pt>
    <dgm:pt modelId="{1B417BA1-F97A-4B1F-9E9F-3BD0A2329AF5}" type="pres">
      <dgm:prSet presAssocID="{CC069DA0-19AF-4CF4-B3E8-13AD9579CB71}" presName="parentText" presStyleLbl="node1" presStyleIdx="3" presStyleCnt="7" custScaleX="277778">
        <dgm:presLayoutVars>
          <dgm:chMax val="1"/>
          <dgm:bulletEnabled val="1"/>
        </dgm:presLayoutVars>
      </dgm:prSet>
      <dgm:spPr/>
      <dgm:t>
        <a:bodyPr/>
        <a:lstStyle/>
        <a:p>
          <a:endParaRPr lang="en-US"/>
        </a:p>
      </dgm:t>
    </dgm:pt>
    <dgm:pt modelId="{0B24DBB6-6785-492A-8280-BCFC3573C4E5}" type="pres">
      <dgm:prSet presAssocID="{0ECBCD76-8ECD-47B9-97E2-E16BD6996887}" presName="sp" presStyleCnt="0"/>
      <dgm:spPr/>
    </dgm:pt>
    <dgm:pt modelId="{15ABDED3-0B5B-4A72-A34A-39DC349F7B01}" type="pres">
      <dgm:prSet presAssocID="{B9F002A0-1382-4B16-B4B4-573A8DC18673}" presName="linNode" presStyleCnt="0"/>
      <dgm:spPr/>
    </dgm:pt>
    <dgm:pt modelId="{CC7ED8BD-76A0-47DE-8FBC-3F35D695A74F}" type="pres">
      <dgm:prSet presAssocID="{B9F002A0-1382-4B16-B4B4-573A8DC18673}" presName="parentText" presStyleLbl="node1" presStyleIdx="4" presStyleCnt="7" custScaleX="277778" custLinFactNeighborX="-2710" custLinFactNeighborY="-1029">
        <dgm:presLayoutVars>
          <dgm:chMax val="1"/>
          <dgm:bulletEnabled val="1"/>
        </dgm:presLayoutVars>
      </dgm:prSet>
      <dgm:spPr/>
      <dgm:t>
        <a:bodyPr/>
        <a:lstStyle/>
        <a:p>
          <a:endParaRPr lang="en-US"/>
        </a:p>
      </dgm:t>
    </dgm:pt>
    <dgm:pt modelId="{3452E9B3-5734-4408-8DF9-3BE463176E65}" type="pres">
      <dgm:prSet presAssocID="{492AD606-CB86-4DBD-B40F-1DCEF140FBDD}" presName="sp" presStyleCnt="0"/>
      <dgm:spPr/>
    </dgm:pt>
    <dgm:pt modelId="{BE6CED7C-4598-468E-A054-7B1AB0EEF21C}" type="pres">
      <dgm:prSet presAssocID="{DC3A3788-CDEE-45EA-9C11-F3C00CE99138}" presName="linNode" presStyleCnt="0"/>
      <dgm:spPr/>
    </dgm:pt>
    <dgm:pt modelId="{E55A2287-F9E7-49AC-A3A8-3576B423422A}" type="pres">
      <dgm:prSet presAssocID="{DC3A3788-CDEE-45EA-9C11-F3C00CE99138}" presName="parentText" presStyleLbl="node1" presStyleIdx="5" presStyleCnt="7" custScaleX="277778">
        <dgm:presLayoutVars>
          <dgm:chMax val="1"/>
          <dgm:bulletEnabled val="1"/>
        </dgm:presLayoutVars>
      </dgm:prSet>
      <dgm:spPr/>
      <dgm:t>
        <a:bodyPr/>
        <a:lstStyle/>
        <a:p>
          <a:endParaRPr lang="en-US"/>
        </a:p>
      </dgm:t>
    </dgm:pt>
    <dgm:pt modelId="{1C21C408-7DDA-4ED7-8860-D58DDDD42C38}" type="pres">
      <dgm:prSet presAssocID="{7DCD5A9C-A630-4BAE-A138-4742C821B219}" presName="sp" presStyleCnt="0"/>
      <dgm:spPr/>
    </dgm:pt>
    <dgm:pt modelId="{06F96FFE-D720-4516-B321-9E8204E27F31}" type="pres">
      <dgm:prSet presAssocID="{BD156F8D-DEE6-4CC5-8005-47142664A2A2}" presName="linNode" presStyleCnt="0"/>
      <dgm:spPr/>
    </dgm:pt>
    <dgm:pt modelId="{5491E775-1032-4D10-9139-64795BAA49BC}" type="pres">
      <dgm:prSet presAssocID="{BD156F8D-DEE6-4CC5-8005-47142664A2A2}" presName="parentText" presStyleLbl="node1" presStyleIdx="6" presStyleCnt="7" custScaleX="277778" custLinFactNeighborX="2439" custLinFactNeighborY="-5057">
        <dgm:presLayoutVars>
          <dgm:chMax val="1"/>
          <dgm:bulletEnabled val="1"/>
        </dgm:presLayoutVars>
      </dgm:prSet>
      <dgm:spPr/>
      <dgm:t>
        <a:bodyPr/>
        <a:lstStyle/>
        <a:p>
          <a:endParaRPr lang="en-US"/>
        </a:p>
      </dgm:t>
    </dgm:pt>
  </dgm:ptLst>
  <dgm:cxnLst>
    <dgm:cxn modelId="{BA99C107-DFC8-471A-BA3A-5F880CD780CF}" type="presOf" srcId="{BD156F8D-DEE6-4CC5-8005-47142664A2A2}" destId="{5491E775-1032-4D10-9139-64795BAA49BC}" srcOrd="0" destOrd="0" presId="urn:microsoft.com/office/officeart/2005/8/layout/vList5"/>
    <dgm:cxn modelId="{71C37D9F-93D5-48B4-89B2-B9CB9455C1D8}" type="presOf" srcId="{93BA01DE-C45F-4D47-8E44-A0D4E8D24188}" destId="{8152964B-EFB3-4EA4-B470-613D995D60EC}" srcOrd="0" destOrd="0" presId="urn:microsoft.com/office/officeart/2005/8/layout/vList5"/>
    <dgm:cxn modelId="{DE2052B4-741B-48A3-B045-2C33BDB72E0F}" type="presOf" srcId="{A9A9B351-0303-46A3-A09D-358833AFBE96}" destId="{9CF7C95E-CAA7-4370-8E0A-AF7C0BEEDE22}" srcOrd="0" destOrd="0" presId="urn:microsoft.com/office/officeart/2005/8/layout/vList5"/>
    <dgm:cxn modelId="{E277C543-E6D3-4813-A974-A98EDC7D4905}" type="presOf" srcId="{CC069DA0-19AF-4CF4-B3E8-13AD9579CB71}" destId="{1B417BA1-F97A-4B1F-9E9F-3BD0A2329AF5}" srcOrd="0" destOrd="0" presId="urn:microsoft.com/office/officeart/2005/8/layout/vList5"/>
    <dgm:cxn modelId="{E24401CA-B797-49A4-8683-46FE2FE91747}" srcId="{A9A9B351-0303-46A3-A09D-358833AFBE96}" destId="{BD156F8D-DEE6-4CC5-8005-47142664A2A2}" srcOrd="6" destOrd="0" parTransId="{CE4C883F-BCBE-441D-AE51-654304FB9041}" sibTransId="{00D1CB5E-D242-4B83-8DA0-A14694CFD354}"/>
    <dgm:cxn modelId="{E9441285-E70D-499A-A846-7B910199E008}" srcId="{A9A9B351-0303-46A3-A09D-358833AFBE96}" destId="{CC069DA0-19AF-4CF4-B3E8-13AD9579CB71}" srcOrd="3" destOrd="0" parTransId="{239F935E-EA53-4EE5-954B-EAE3DB0DE90B}" sibTransId="{0ECBCD76-8ECD-47B9-97E2-E16BD6996887}"/>
    <dgm:cxn modelId="{F821DD0D-F361-443F-8645-9EBECE1670A6}" srcId="{A9A9B351-0303-46A3-A09D-358833AFBE96}" destId="{93BA01DE-C45F-4D47-8E44-A0D4E8D24188}" srcOrd="0" destOrd="0" parTransId="{B8BC277A-03CF-491E-AA4F-0427BAB4B0AA}" sibTransId="{ACE2761A-D819-46FA-8BB8-DA5ACAD512D8}"/>
    <dgm:cxn modelId="{3EAAD050-881D-4FED-B60E-B173EDDB5275}" srcId="{A9A9B351-0303-46A3-A09D-358833AFBE96}" destId="{B9F002A0-1382-4B16-B4B4-573A8DC18673}" srcOrd="4" destOrd="0" parTransId="{32B9795B-FD67-4B5F-9925-38D9DF3BF61F}" sibTransId="{492AD606-CB86-4DBD-B40F-1DCEF140FBDD}"/>
    <dgm:cxn modelId="{CFA2C16C-5E42-4F59-84C2-D3EC2113F4D1}" type="presOf" srcId="{B9F002A0-1382-4B16-B4B4-573A8DC18673}" destId="{CC7ED8BD-76A0-47DE-8FBC-3F35D695A74F}" srcOrd="0" destOrd="0" presId="urn:microsoft.com/office/officeart/2005/8/layout/vList5"/>
    <dgm:cxn modelId="{A9A5CD5D-32B3-4CB8-AEA1-BD17C655B386}" type="presOf" srcId="{DC3A3788-CDEE-45EA-9C11-F3C00CE99138}" destId="{E55A2287-F9E7-49AC-A3A8-3576B423422A}" srcOrd="0" destOrd="0" presId="urn:microsoft.com/office/officeart/2005/8/layout/vList5"/>
    <dgm:cxn modelId="{1B608E37-BF17-4AFC-8303-D1D2E7BEC0DA}" type="presOf" srcId="{7E72F471-5099-4277-8970-5250DB4E5A59}" destId="{7A77BA30-3831-4049-A83A-634271D4E1BC}" srcOrd="0" destOrd="0" presId="urn:microsoft.com/office/officeart/2005/8/layout/vList5"/>
    <dgm:cxn modelId="{4F313D16-E6D8-4BAA-A4F1-C6688E52DB55}" srcId="{A9A9B351-0303-46A3-A09D-358833AFBE96}" destId="{29C0E985-F265-4B53-99C1-0999ADE3A0E6}" srcOrd="2" destOrd="0" parTransId="{90CB17E7-A9FA-4145-9B8E-289BEF8C92A6}" sibTransId="{DE5EC049-8E15-4BB3-AC1A-09882CCE6764}"/>
    <dgm:cxn modelId="{99D0564B-8DF5-492A-8DF6-B751A5955021}" srcId="{A9A9B351-0303-46A3-A09D-358833AFBE96}" destId="{DC3A3788-CDEE-45EA-9C11-F3C00CE99138}" srcOrd="5" destOrd="0" parTransId="{2897AFD9-B86C-4D15-A633-15B0C2D8E718}" sibTransId="{7DCD5A9C-A630-4BAE-A138-4742C821B219}"/>
    <dgm:cxn modelId="{4861D372-44F7-4DBD-AD94-EA91A663278A}" type="presOf" srcId="{29C0E985-F265-4B53-99C1-0999ADE3A0E6}" destId="{57FAA193-57EE-41D4-BDD2-2F4F377D0CE3}" srcOrd="0" destOrd="0" presId="urn:microsoft.com/office/officeart/2005/8/layout/vList5"/>
    <dgm:cxn modelId="{C246AF75-51D5-4C17-BF7D-65C61571E032}" srcId="{A9A9B351-0303-46A3-A09D-358833AFBE96}" destId="{7E72F471-5099-4277-8970-5250DB4E5A59}" srcOrd="1" destOrd="0" parTransId="{12FF2A1F-65AA-4E31-A9C1-AF0E49A811AC}" sibTransId="{036C242A-B325-4EF8-9504-EF1BAE0E3AD3}"/>
    <dgm:cxn modelId="{C5A28B58-E5F9-4D8E-A0BA-0794DCBB93F5}" type="presParOf" srcId="{9CF7C95E-CAA7-4370-8E0A-AF7C0BEEDE22}" destId="{6EC4110B-6862-4081-895F-3CF907A37659}" srcOrd="0" destOrd="0" presId="urn:microsoft.com/office/officeart/2005/8/layout/vList5"/>
    <dgm:cxn modelId="{96E1A015-0EEB-499A-91F0-E87811D96B63}" type="presParOf" srcId="{6EC4110B-6862-4081-895F-3CF907A37659}" destId="{8152964B-EFB3-4EA4-B470-613D995D60EC}" srcOrd="0" destOrd="0" presId="urn:microsoft.com/office/officeart/2005/8/layout/vList5"/>
    <dgm:cxn modelId="{03A55D14-F4CB-4CD7-9863-838C0ADCAC14}" type="presParOf" srcId="{9CF7C95E-CAA7-4370-8E0A-AF7C0BEEDE22}" destId="{64F499E2-E0FA-4D3B-9F04-327B6DCED3D7}" srcOrd="1" destOrd="0" presId="urn:microsoft.com/office/officeart/2005/8/layout/vList5"/>
    <dgm:cxn modelId="{52E5A369-2B0B-467E-97C0-69C81F9E2364}" type="presParOf" srcId="{9CF7C95E-CAA7-4370-8E0A-AF7C0BEEDE22}" destId="{E9A87955-5706-45AC-82AD-35F3D0D18A35}" srcOrd="2" destOrd="0" presId="urn:microsoft.com/office/officeart/2005/8/layout/vList5"/>
    <dgm:cxn modelId="{236BC900-9837-4AE3-AF7C-FB8ED9C4487C}" type="presParOf" srcId="{E9A87955-5706-45AC-82AD-35F3D0D18A35}" destId="{7A77BA30-3831-4049-A83A-634271D4E1BC}" srcOrd="0" destOrd="0" presId="urn:microsoft.com/office/officeart/2005/8/layout/vList5"/>
    <dgm:cxn modelId="{B0A4292C-81AA-4679-A7FC-8C7831666056}" type="presParOf" srcId="{9CF7C95E-CAA7-4370-8E0A-AF7C0BEEDE22}" destId="{586A21F1-5CC1-4E8F-9921-FE93F9CE2DD5}" srcOrd="3" destOrd="0" presId="urn:microsoft.com/office/officeart/2005/8/layout/vList5"/>
    <dgm:cxn modelId="{9738F242-D33E-441E-AE13-DD89A59CA930}" type="presParOf" srcId="{9CF7C95E-CAA7-4370-8E0A-AF7C0BEEDE22}" destId="{517FC19D-9F1E-4DC7-A5FE-AAD31A2FE711}" srcOrd="4" destOrd="0" presId="urn:microsoft.com/office/officeart/2005/8/layout/vList5"/>
    <dgm:cxn modelId="{D69E328B-3F94-45CB-A3A9-E7EB1DA7EA48}" type="presParOf" srcId="{517FC19D-9F1E-4DC7-A5FE-AAD31A2FE711}" destId="{57FAA193-57EE-41D4-BDD2-2F4F377D0CE3}" srcOrd="0" destOrd="0" presId="urn:microsoft.com/office/officeart/2005/8/layout/vList5"/>
    <dgm:cxn modelId="{912C6B46-E573-4047-9D38-4B53EBB34739}" type="presParOf" srcId="{9CF7C95E-CAA7-4370-8E0A-AF7C0BEEDE22}" destId="{1067EB41-F4C6-4792-AF0F-AC436EDD673A}" srcOrd="5" destOrd="0" presId="urn:microsoft.com/office/officeart/2005/8/layout/vList5"/>
    <dgm:cxn modelId="{190DE8A0-3892-4939-B94E-832C16DFEE9C}" type="presParOf" srcId="{9CF7C95E-CAA7-4370-8E0A-AF7C0BEEDE22}" destId="{A949A56F-6C95-4425-8867-98D00025C76A}" srcOrd="6" destOrd="0" presId="urn:microsoft.com/office/officeart/2005/8/layout/vList5"/>
    <dgm:cxn modelId="{4A33DD8D-AF4F-4559-A806-D3575A8C1509}" type="presParOf" srcId="{A949A56F-6C95-4425-8867-98D00025C76A}" destId="{1B417BA1-F97A-4B1F-9E9F-3BD0A2329AF5}" srcOrd="0" destOrd="0" presId="urn:microsoft.com/office/officeart/2005/8/layout/vList5"/>
    <dgm:cxn modelId="{20168EAC-D2B9-409B-B84F-365D75C133FB}" type="presParOf" srcId="{9CF7C95E-CAA7-4370-8E0A-AF7C0BEEDE22}" destId="{0B24DBB6-6785-492A-8280-BCFC3573C4E5}" srcOrd="7" destOrd="0" presId="urn:microsoft.com/office/officeart/2005/8/layout/vList5"/>
    <dgm:cxn modelId="{993E4694-60CF-4C20-9F0B-AF9F670B9655}" type="presParOf" srcId="{9CF7C95E-CAA7-4370-8E0A-AF7C0BEEDE22}" destId="{15ABDED3-0B5B-4A72-A34A-39DC349F7B01}" srcOrd="8" destOrd="0" presId="urn:microsoft.com/office/officeart/2005/8/layout/vList5"/>
    <dgm:cxn modelId="{30E1B057-1402-42CC-928B-D860704621DF}" type="presParOf" srcId="{15ABDED3-0B5B-4A72-A34A-39DC349F7B01}" destId="{CC7ED8BD-76A0-47DE-8FBC-3F35D695A74F}" srcOrd="0" destOrd="0" presId="urn:microsoft.com/office/officeart/2005/8/layout/vList5"/>
    <dgm:cxn modelId="{294F9E96-5793-454A-A7BC-E5AC5C2F5718}" type="presParOf" srcId="{9CF7C95E-CAA7-4370-8E0A-AF7C0BEEDE22}" destId="{3452E9B3-5734-4408-8DF9-3BE463176E65}" srcOrd="9" destOrd="0" presId="urn:microsoft.com/office/officeart/2005/8/layout/vList5"/>
    <dgm:cxn modelId="{EA907277-7078-44A4-AD84-9318D8D446FF}" type="presParOf" srcId="{9CF7C95E-CAA7-4370-8E0A-AF7C0BEEDE22}" destId="{BE6CED7C-4598-468E-A054-7B1AB0EEF21C}" srcOrd="10" destOrd="0" presId="urn:microsoft.com/office/officeart/2005/8/layout/vList5"/>
    <dgm:cxn modelId="{4DDFCC3F-3F80-4021-B0EF-B829C069F3BB}" type="presParOf" srcId="{BE6CED7C-4598-468E-A054-7B1AB0EEF21C}" destId="{E55A2287-F9E7-49AC-A3A8-3576B423422A}" srcOrd="0" destOrd="0" presId="urn:microsoft.com/office/officeart/2005/8/layout/vList5"/>
    <dgm:cxn modelId="{80576129-2DB7-4410-9CF3-55900453CC38}" type="presParOf" srcId="{9CF7C95E-CAA7-4370-8E0A-AF7C0BEEDE22}" destId="{1C21C408-7DDA-4ED7-8860-D58DDDD42C38}" srcOrd="11" destOrd="0" presId="urn:microsoft.com/office/officeart/2005/8/layout/vList5"/>
    <dgm:cxn modelId="{879F9D83-E94C-4E44-9F62-1B6364E5EF6C}" type="presParOf" srcId="{9CF7C95E-CAA7-4370-8E0A-AF7C0BEEDE22}" destId="{06F96FFE-D720-4516-B321-9E8204E27F31}" srcOrd="12" destOrd="0" presId="urn:microsoft.com/office/officeart/2005/8/layout/vList5"/>
    <dgm:cxn modelId="{C5D4DDB2-21F8-4113-86BE-B04A7D8A5F65}" type="presParOf" srcId="{06F96FFE-D720-4516-B321-9E8204E27F31}" destId="{5491E775-1032-4D10-9139-64795BAA49BC}"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288118-A81C-46C7-B9D1-E3C78CBB902D}" type="doc">
      <dgm:prSet loTypeId="urn:microsoft.com/office/officeart/2005/8/layout/vList2" loCatId="list" qsTypeId="urn:microsoft.com/office/officeart/2005/8/quickstyle/3d3" qsCatId="3D" csTypeId="urn:microsoft.com/office/officeart/2005/8/colors/accent1_5" csCatId="accent1"/>
      <dgm:spPr/>
      <dgm:t>
        <a:bodyPr/>
        <a:lstStyle/>
        <a:p>
          <a:endParaRPr lang="en-US"/>
        </a:p>
      </dgm:t>
    </dgm:pt>
    <dgm:pt modelId="{9A63F5E4-9657-40E1-9006-E90BADA15CA1}">
      <dgm:prSet/>
      <dgm:spPr/>
      <dgm:t>
        <a:bodyPr/>
        <a:lstStyle/>
        <a:p>
          <a:pPr rtl="0"/>
          <a:r>
            <a:rPr lang="en-US" b="1" dirty="0" smtClean="0"/>
            <a:t>Talking more often, and</a:t>
          </a:r>
          <a:endParaRPr lang="en-US" dirty="0"/>
        </a:p>
      </dgm:t>
    </dgm:pt>
    <dgm:pt modelId="{4D050EEC-041B-44D0-89F6-CA4603AB42F7}" type="parTrans" cxnId="{AFA99813-585D-4D81-9B87-0244B7C01CF2}">
      <dgm:prSet/>
      <dgm:spPr/>
      <dgm:t>
        <a:bodyPr/>
        <a:lstStyle/>
        <a:p>
          <a:endParaRPr lang="en-US"/>
        </a:p>
      </dgm:t>
    </dgm:pt>
    <dgm:pt modelId="{8ADE5C34-F525-4339-BA29-CF41F5C7DFBD}" type="sibTrans" cxnId="{AFA99813-585D-4D81-9B87-0244B7C01CF2}">
      <dgm:prSet/>
      <dgm:spPr/>
      <dgm:t>
        <a:bodyPr/>
        <a:lstStyle/>
        <a:p>
          <a:endParaRPr lang="en-US"/>
        </a:p>
      </dgm:t>
    </dgm:pt>
    <dgm:pt modelId="{D7B665CD-D0C0-4646-9826-E42BF577BA72}">
      <dgm:prSet/>
      <dgm:spPr/>
      <dgm:t>
        <a:bodyPr/>
        <a:lstStyle/>
        <a:p>
          <a:pPr rtl="0"/>
          <a:r>
            <a:rPr lang="en-US" b="1" dirty="0" smtClean="0"/>
            <a:t>Taking extra time to share important messages</a:t>
          </a:r>
          <a:endParaRPr lang="en-US" dirty="0"/>
        </a:p>
      </dgm:t>
    </dgm:pt>
    <dgm:pt modelId="{65409CE8-9B35-42DE-BA8B-37F163BC974C}" type="parTrans" cxnId="{3EDD7B86-2745-439C-92A0-83F6F9F1F336}">
      <dgm:prSet/>
      <dgm:spPr/>
      <dgm:t>
        <a:bodyPr/>
        <a:lstStyle/>
        <a:p>
          <a:endParaRPr lang="en-US"/>
        </a:p>
      </dgm:t>
    </dgm:pt>
    <dgm:pt modelId="{5B35DA0D-4065-47B2-B62D-F4B55401EE0F}" type="sibTrans" cxnId="{3EDD7B86-2745-439C-92A0-83F6F9F1F336}">
      <dgm:prSet/>
      <dgm:spPr/>
      <dgm:t>
        <a:bodyPr/>
        <a:lstStyle/>
        <a:p>
          <a:endParaRPr lang="en-US"/>
        </a:p>
      </dgm:t>
    </dgm:pt>
    <dgm:pt modelId="{99F0C94E-FFB4-44A7-A5D6-FCD62D50F447}" type="pres">
      <dgm:prSet presAssocID="{1A288118-A81C-46C7-B9D1-E3C78CBB902D}" presName="linear" presStyleCnt="0">
        <dgm:presLayoutVars>
          <dgm:animLvl val="lvl"/>
          <dgm:resizeHandles val="exact"/>
        </dgm:presLayoutVars>
      </dgm:prSet>
      <dgm:spPr/>
      <dgm:t>
        <a:bodyPr/>
        <a:lstStyle/>
        <a:p>
          <a:endParaRPr lang="en-US"/>
        </a:p>
      </dgm:t>
    </dgm:pt>
    <dgm:pt modelId="{558D34CB-FA0A-478C-85DB-F51D25C9C0F9}" type="pres">
      <dgm:prSet presAssocID="{9A63F5E4-9657-40E1-9006-E90BADA15CA1}" presName="parentText" presStyleLbl="node1" presStyleIdx="0" presStyleCnt="2">
        <dgm:presLayoutVars>
          <dgm:chMax val="0"/>
          <dgm:bulletEnabled val="1"/>
        </dgm:presLayoutVars>
      </dgm:prSet>
      <dgm:spPr/>
      <dgm:t>
        <a:bodyPr/>
        <a:lstStyle/>
        <a:p>
          <a:endParaRPr lang="en-US"/>
        </a:p>
      </dgm:t>
    </dgm:pt>
    <dgm:pt modelId="{43EECEE7-2C7F-4C1C-8C6D-D4EF14BCC188}" type="pres">
      <dgm:prSet presAssocID="{8ADE5C34-F525-4339-BA29-CF41F5C7DFBD}" presName="spacer" presStyleCnt="0"/>
      <dgm:spPr/>
    </dgm:pt>
    <dgm:pt modelId="{DAA49CEB-CDFD-402F-B434-E670E55A2D3C}" type="pres">
      <dgm:prSet presAssocID="{D7B665CD-D0C0-4646-9826-E42BF577BA72}" presName="parentText" presStyleLbl="node1" presStyleIdx="1" presStyleCnt="2">
        <dgm:presLayoutVars>
          <dgm:chMax val="0"/>
          <dgm:bulletEnabled val="1"/>
        </dgm:presLayoutVars>
      </dgm:prSet>
      <dgm:spPr/>
      <dgm:t>
        <a:bodyPr/>
        <a:lstStyle/>
        <a:p>
          <a:endParaRPr lang="en-US"/>
        </a:p>
      </dgm:t>
    </dgm:pt>
  </dgm:ptLst>
  <dgm:cxnLst>
    <dgm:cxn modelId="{045E8BC1-F5B9-4862-805D-A40CDD03CD7E}" type="presOf" srcId="{1A288118-A81C-46C7-B9D1-E3C78CBB902D}" destId="{99F0C94E-FFB4-44A7-A5D6-FCD62D50F447}" srcOrd="0" destOrd="0" presId="urn:microsoft.com/office/officeart/2005/8/layout/vList2"/>
    <dgm:cxn modelId="{3EDD7B86-2745-439C-92A0-83F6F9F1F336}" srcId="{1A288118-A81C-46C7-B9D1-E3C78CBB902D}" destId="{D7B665CD-D0C0-4646-9826-E42BF577BA72}" srcOrd="1" destOrd="0" parTransId="{65409CE8-9B35-42DE-BA8B-37F163BC974C}" sibTransId="{5B35DA0D-4065-47B2-B62D-F4B55401EE0F}"/>
    <dgm:cxn modelId="{AFA99813-585D-4D81-9B87-0244B7C01CF2}" srcId="{1A288118-A81C-46C7-B9D1-E3C78CBB902D}" destId="{9A63F5E4-9657-40E1-9006-E90BADA15CA1}" srcOrd="0" destOrd="0" parTransId="{4D050EEC-041B-44D0-89F6-CA4603AB42F7}" sibTransId="{8ADE5C34-F525-4339-BA29-CF41F5C7DFBD}"/>
    <dgm:cxn modelId="{60054516-2547-463B-9B12-022C4CE49EF8}" type="presOf" srcId="{D7B665CD-D0C0-4646-9826-E42BF577BA72}" destId="{DAA49CEB-CDFD-402F-B434-E670E55A2D3C}" srcOrd="0" destOrd="0" presId="urn:microsoft.com/office/officeart/2005/8/layout/vList2"/>
    <dgm:cxn modelId="{8CF54F32-B0B1-4C64-8ECC-275A459BA499}" type="presOf" srcId="{9A63F5E4-9657-40E1-9006-E90BADA15CA1}" destId="{558D34CB-FA0A-478C-85DB-F51D25C9C0F9}" srcOrd="0" destOrd="0" presId="urn:microsoft.com/office/officeart/2005/8/layout/vList2"/>
    <dgm:cxn modelId="{918796B9-2C77-4A89-AAC6-45854BB733C6}" type="presParOf" srcId="{99F0C94E-FFB4-44A7-A5D6-FCD62D50F447}" destId="{558D34CB-FA0A-478C-85DB-F51D25C9C0F9}" srcOrd="0" destOrd="0" presId="urn:microsoft.com/office/officeart/2005/8/layout/vList2"/>
    <dgm:cxn modelId="{3C569106-F52A-4DBC-BE08-BF894591770A}" type="presParOf" srcId="{99F0C94E-FFB4-44A7-A5D6-FCD62D50F447}" destId="{43EECEE7-2C7F-4C1C-8C6D-D4EF14BCC188}" srcOrd="1" destOrd="0" presId="urn:microsoft.com/office/officeart/2005/8/layout/vList2"/>
    <dgm:cxn modelId="{3513A268-7B4E-49E5-A149-7143CC564938}" type="presParOf" srcId="{99F0C94E-FFB4-44A7-A5D6-FCD62D50F447}" destId="{DAA49CEB-CDFD-402F-B434-E670E55A2D3C}"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F217D1-1954-453C-9116-DC76F5DF470C}" type="doc">
      <dgm:prSet loTypeId="urn:microsoft.com/office/officeart/2005/8/layout/target3" loCatId="list" qsTypeId="urn:microsoft.com/office/officeart/2005/8/quickstyle/simple1" qsCatId="simple" csTypeId="urn:microsoft.com/office/officeart/2005/8/colors/accent1_2" csCatId="accent1" phldr="1"/>
      <dgm:spPr/>
    </dgm:pt>
    <dgm:pt modelId="{A127C177-8267-4685-A628-03B3AD54780E}">
      <dgm:prSet phldrT="[Text]"/>
      <dgm:spPr/>
      <dgm:t>
        <a:bodyPr/>
        <a:lstStyle/>
        <a:p>
          <a:r>
            <a:rPr lang="en-US" dirty="0" smtClean="0"/>
            <a:t>Listen &amp; Understand the Issue/point-of-view</a:t>
          </a:r>
          <a:endParaRPr lang="en-US" dirty="0"/>
        </a:p>
      </dgm:t>
    </dgm:pt>
    <dgm:pt modelId="{6B001782-AD02-4933-91C1-C6A5988D14BE}" type="parTrans" cxnId="{51FC7CDB-3552-4BDD-B0CD-2EB6D7E29B0D}">
      <dgm:prSet/>
      <dgm:spPr/>
      <dgm:t>
        <a:bodyPr/>
        <a:lstStyle/>
        <a:p>
          <a:endParaRPr lang="en-US"/>
        </a:p>
      </dgm:t>
    </dgm:pt>
    <dgm:pt modelId="{4C607F7B-B537-43AC-B933-5A111882593D}" type="sibTrans" cxnId="{51FC7CDB-3552-4BDD-B0CD-2EB6D7E29B0D}">
      <dgm:prSet/>
      <dgm:spPr/>
      <dgm:t>
        <a:bodyPr/>
        <a:lstStyle/>
        <a:p>
          <a:endParaRPr lang="en-US"/>
        </a:p>
      </dgm:t>
    </dgm:pt>
    <dgm:pt modelId="{CCD90E21-2D81-4708-9F8F-2DDA226D1054}">
      <dgm:prSet phldrT="[Text]"/>
      <dgm:spPr/>
      <dgm:t>
        <a:bodyPr/>
        <a:lstStyle/>
        <a:p>
          <a:r>
            <a:rPr lang="en-US" dirty="0" smtClean="0"/>
            <a:t>Assure confidentiality to build trust</a:t>
          </a:r>
          <a:endParaRPr lang="en-US" dirty="0"/>
        </a:p>
      </dgm:t>
    </dgm:pt>
    <dgm:pt modelId="{4B6CA363-F262-4E0E-9B71-1516379B1406}" type="parTrans" cxnId="{ED9E50F4-09E1-48C5-8AD8-FAC30420C423}">
      <dgm:prSet/>
      <dgm:spPr/>
      <dgm:t>
        <a:bodyPr/>
        <a:lstStyle/>
        <a:p>
          <a:endParaRPr lang="en-US"/>
        </a:p>
      </dgm:t>
    </dgm:pt>
    <dgm:pt modelId="{A1D3352E-50CB-485F-88CE-C422C1FD986E}" type="sibTrans" cxnId="{ED9E50F4-09E1-48C5-8AD8-FAC30420C423}">
      <dgm:prSet/>
      <dgm:spPr/>
      <dgm:t>
        <a:bodyPr/>
        <a:lstStyle/>
        <a:p>
          <a:endParaRPr lang="en-US"/>
        </a:p>
      </dgm:t>
    </dgm:pt>
    <dgm:pt modelId="{89CBFB11-5F41-485C-AB84-94DA1D43B094}">
      <dgm:prSet phldrT="[Text]"/>
      <dgm:spPr/>
      <dgm:t>
        <a:bodyPr/>
        <a:lstStyle/>
        <a:p>
          <a:r>
            <a:rPr lang="en-US" dirty="0" smtClean="0"/>
            <a:t>Share alternatives and options</a:t>
          </a:r>
          <a:endParaRPr lang="en-US" dirty="0"/>
        </a:p>
      </dgm:t>
    </dgm:pt>
    <dgm:pt modelId="{0914C85B-2A23-4F52-9B05-D7D9F5F5E5D2}" type="parTrans" cxnId="{FB5EBE24-C99F-4C2D-A7DB-D02102328F4D}">
      <dgm:prSet/>
      <dgm:spPr/>
      <dgm:t>
        <a:bodyPr/>
        <a:lstStyle/>
        <a:p>
          <a:endParaRPr lang="en-US"/>
        </a:p>
      </dgm:t>
    </dgm:pt>
    <dgm:pt modelId="{C22E9C4F-7DC3-4049-AA4F-82236E7B8360}" type="sibTrans" cxnId="{FB5EBE24-C99F-4C2D-A7DB-D02102328F4D}">
      <dgm:prSet/>
      <dgm:spPr/>
      <dgm:t>
        <a:bodyPr/>
        <a:lstStyle/>
        <a:p>
          <a:endParaRPr lang="en-US"/>
        </a:p>
      </dgm:t>
    </dgm:pt>
    <dgm:pt modelId="{38C1599A-D5D2-4A59-A1F3-B7D7CB888082}">
      <dgm:prSet phldrT="[Text]"/>
      <dgm:spPr/>
      <dgm:t>
        <a:bodyPr/>
        <a:lstStyle/>
        <a:p>
          <a:r>
            <a:rPr lang="en-US" dirty="0" smtClean="0"/>
            <a:t>Be clear and calm</a:t>
          </a:r>
          <a:endParaRPr lang="en-US" dirty="0"/>
        </a:p>
      </dgm:t>
    </dgm:pt>
    <dgm:pt modelId="{16E0743E-AD00-4EC0-85AE-22F720C94C8A}" type="parTrans" cxnId="{CE2C7D6D-476E-4D95-A411-4EEF6E6880FF}">
      <dgm:prSet/>
      <dgm:spPr/>
      <dgm:t>
        <a:bodyPr/>
        <a:lstStyle/>
        <a:p>
          <a:endParaRPr lang="en-US"/>
        </a:p>
      </dgm:t>
    </dgm:pt>
    <dgm:pt modelId="{31069480-E424-4B30-BF3A-B99DF07D99A1}" type="sibTrans" cxnId="{CE2C7D6D-476E-4D95-A411-4EEF6E6880FF}">
      <dgm:prSet/>
      <dgm:spPr/>
      <dgm:t>
        <a:bodyPr/>
        <a:lstStyle/>
        <a:p>
          <a:endParaRPr lang="en-US"/>
        </a:p>
      </dgm:t>
    </dgm:pt>
    <dgm:pt modelId="{C0FF0246-5FBD-4359-A252-8D9960D8D803}">
      <dgm:prSet phldrT="[Text]"/>
      <dgm:spPr/>
      <dgm:t>
        <a:bodyPr/>
        <a:lstStyle/>
        <a:p>
          <a:r>
            <a:rPr lang="en-US" dirty="0" smtClean="0"/>
            <a:t>Be able to say “I don’t Know.”</a:t>
          </a:r>
          <a:endParaRPr lang="en-US" dirty="0"/>
        </a:p>
      </dgm:t>
    </dgm:pt>
    <dgm:pt modelId="{5063AD40-CC1F-4714-87AF-BB3225C0BE5E}" type="parTrans" cxnId="{A68B439C-74F9-4740-AF23-9A0C73B4160A}">
      <dgm:prSet/>
      <dgm:spPr/>
      <dgm:t>
        <a:bodyPr/>
        <a:lstStyle/>
        <a:p>
          <a:endParaRPr lang="en-US"/>
        </a:p>
      </dgm:t>
    </dgm:pt>
    <dgm:pt modelId="{3D25284B-4639-49BC-AE00-E0B5327F97BD}" type="sibTrans" cxnId="{A68B439C-74F9-4740-AF23-9A0C73B4160A}">
      <dgm:prSet/>
      <dgm:spPr/>
      <dgm:t>
        <a:bodyPr/>
        <a:lstStyle/>
        <a:p>
          <a:endParaRPr lang="en-US"/>
        </a:p>
      </dgm:t>
    </dgm:pt>
    <dgm:pt modelId="{89957A85-A889-411D-8486-CB88E64AA72F}">
      <dgm:prSet phldrT="[Text]"/>
      <dgm:spPr/>
      <dgm:t>
        <a:bodyPr/>
        <a:lstStyle/>
        <a:p>
          <a:r>
            <a:rPr lang="en-US" dirty="0" smtClean="0"/>
            <a:t>Respect their opinions</a:t>
          </a:r>
          <a:endParaRPr lang="en-US" dirty="0"/>
        </a:p>
      </dgm:t>
    </dgm:pt>
    <dgm:pt modelId="{918C3F8B-B49B-42B5-95DE-04B2262AD56C}" type="parTrans" cxnId="{528215EE-C02A-47AC-B26A-8264D4BB879C}">
      <dgm:prSet/>
      <dgm:spPr/>
      <dgm:t>
        <a:bodyPr/>
        <a:lstStyle/>
        <a:p>
          <a:endParaRPr lang="en-US"/>
        </a:p>
      </dgm:t>
    </dgm:pt>
    <dgm:pt modelId="{6F2760F9-BE79-490C-8450-7CD5B09CC42E}" type="sibTrans" cxnId="{528215EE-C02A-47AC-B26A-8264D4BB879C}">
      <dgm:prSet/>
      <dgm:spPr/>
      <dgm:t>
        <a:bodyPr/>
        <a:lstStyle/>
        <a:p>
          <a:endParaRPr lang="en-US"/>
        </a:p>
      </dgm:t>
    </dgm:pt>
    <dgm:pt modelId="{D89B812C-0BD6-4DEE-9BB4-15AB4CB4B821}">
      <dgm:prSet phldrT="[Text]"/>
      <dgm:spPr/>
      <dgm:t>
        <a:bodyPr/>
        <a:lstStyle/>
        <a:p>
          <a:r>
            <a:rPr lang="en-US" dirty="0" smtClean="0"/>
            <a:t>Accept &amp; Support your teen</a:t>
          </a:r>
          <a:endParaRPr lang="en-US" dirty="0"/>
        </a:p>
      </dgm:t>
    </dgm:pt>
    <dgm:pt modelId="{D2AE618E-10E3-4617-B3D5-56970FEC0567}" type="parTrans" cxnId="{6FE6DC95-04AA-4D25-A2C4-C110F1B3B1F9}">
      <dgm:prSet/>
      <dgm:spPr/>
      <dgm:t>
        <a:bodyPr/>
        <a:lstStyle/>
        <a:p>
          <a:endParaRPr lang="en-US"/>
        </a:p>
      </dgm:t>
    </dgm:pt>
    <dgm:pt modelId="{59D4F1FB-E4F2-4DEC-B08C-42A70A0F156E}" type="sibTrans" cxnId="{6FE6DC95-04AA-4D25-A2C4-C110F1B3B1F9}">
      <dgm:prSet/>
      <dgm:spPr/>
      <dgm:t>
        <a:bodyPr/>
        <a:lstStyle/>
        <a:p>
          <a:endParaRPr lang="en-US"/>
        </a:p>
      </dgm:t>
    </dgm:pt>
    <dgm:pt modelId="{733B6C71-21DE-4F99-A560-3800AA0CFD8E}" type="pres">
      <dgm:prSet presAssocID="{55F217D1-1954-453C-9116-DC76F5DF470C}" presName="Name0" presStyleCnt="0">
        <dgm:presLayoutVars>
          <dgm:chMax val="7"/>
          <dgm:dir/>
          <dgm:animLvl val="lvl"/>
          <dgm:resizeHandles val="exact"/>
        </dgm:presLayoutVars>
      </dgm:prSet>
      <dgm:spPr/>
    </dgm:pt>
    <dgm:pt modelId="{EE670F7B-333C-4A36-9BA8-8298E750C83E}" type="pres">
      <dgm:prSet presAssocID="{A127C177-8267-4685-A628-03B3AD54780E}" presName="circle1" presStyleLbl="node1" presStyleIdx="0" presStyleCnt="7"/>
      <dgm:spPr/>
    </dgm:pt>
    <dgm:pt modelId="{95217045-CFA5-4452-ADF4-B5550E5EAD71}" type="pres">
      <dgm:prSet presAssocID="{A127C177-8267-4685-A628-03B3AD54780E}" presName="space" presStyleCnt="0"/>
      <dgm:spPr/>
    </dgm:pt>
    <dgm:pt modelId="{A643E51A-61FC-408F-B8B6-1A1124D5F870}" type="pres">
      <dgm:prSet presAssocID="{A127C177-8267-4685-A628-03B3AD54780E}" presName="rect1" presStyleLbl="alignAcc1" presStyleIdx="0" presStyleCnt="7"/>
      <dgm:spPr/>
      <dgm:t>
        <a:bodyPr/>
        <a:lstStyle/>
        <a:p>
          <a:endParaRPr lang="en-US"/>
        </a:p>
      </dgm:t>
    </dgm:pt>
    <dgm:pt modelId="{0551909D-C224-4606-90BB-60EBC182BBB2}" type="pres">
      <dgm:prSet presAssocID="{CCD90E21-2D81-4708-9F8F-2DDA226D1054}" presName="vertSpace2" presStyleLbl="node1" presStyleIdx="0" presStyleCnt="7"/>
      <dgm:spPr/>
    </dgm:pt>
    <dgm:pt modelId="{25432BE4-44F7-4476-B236-921F6711A4C2}" type="pres">
      <dgm:prSet presAssocID="{CCD90E21-2D81-4708-9F8F-2DDA226D1054}" presName="circle2" presStyleLbl="node1" presStyleIdx="1" presStyleCnt="7"/>
      <dgm:spPr/>
    </dgm:pt>
    <dgm:pt modelId="{CF9C50FE-0F82-4EEC-A1EB-1999D700FF84}" type="pres">
      <dgm:prSet presAssocID="{CCD90E21-2D81-4708-9F8F-2DDA226D1054}" presName="rect2" presStyleLbl="alignAcc1" presStyleIdx="1" presStyleCnt="7"/>
      <dgm:spPr/>
      <dgm:t>
        <a:bodyPr/>
        <a:lstStyle/>
        <a:p>
          <a:endParaRPr lang="en-US"/>
        </a:p>
      </dgm:t>
    </dgm:pt>
    <dgm:pt modelId="{BFC3CC8E-388D-463C-B515-520382C2AE51}" type="pres">
      <dgm:prSet presAssocID="{89CBFB11-5F41-485C-AB84-94DA1D43B094}" presName="vertSpace3" presStyleLbl="node1" presStyleIdx="1" presStyleCnt="7"/>
      <dgm:spPr/>
    </dgm:pt>
    <dgm:pt modelId="{2793CA09-F6E4-4E80-AC69-1BFF777DA3DF}" type="pres">
      <dgm:prSet presAssocID="{89CBFB11-5F41-485C-AB84-94DA1D43B094}" presName="circle3" presStyleLbl="node1" presStyleIdx="2" presStyleCnt="7"/>
      <dgm:spPr/>
    </dgm:pt>
    <dgm:pt modelId="{FE119627-02AF-4474-B314-2479C135101E}" type="pres">
      <dgm:prSet presAssocID="{89CBFB11-5F41-485C-AB84-94DA1D43B094}" presName="rect3" presStyleLbl="alignAcc1" presStyleIdx="2" presStyleCnt="7"/>
      <dgm:spPr/>
      <dgm:t>
        <a:bodyPr/>
        <a:lstStyle/>
        <a:p>
          <a:endParaRPr lang="en-US"/>
        </a:p>
      </dgm:t>
    </dgm:pt>
    <dgm:pt modelId="{708153D3-8019-44D5-B0A4-344276AED624}" type="pres">
      <dgm:prSet presAssocID="{38C1599A-D5D2-4A59-A1F3-B7D7CB888082}" presName="vertSpace4" presStyleLbl="node1" presStyleIdx="2" presStyleCnt="7"/>
      <dgm:spPr/>
    </dgm:pt>
    <dgm:pt modelId="{BFD7047E-55BD-4766-B869-B738958F9D32}" type="pres">
      <dgm:prSet presAssocID="{38C1599A-D5D2-4A59-A1F3-B7D7CB888082}" presName="circle4" presStyleLbl="node1" presStyleIdx="3" presStyleCnt="7"/>
      <dgm:spPr/>
    </dgm:pt>
    <dgm:pt modelId="{EB81EE1B-2837-4BD8-BE2F-AC8FD224D8C0}" type="pres">
      <dgm:prSet presAssocID="{38C1599A-D5D2-4A59-A1F3-B7D7CB888082}" presName="rect4" presStyleLbl="alignAcc1" presStyleIdx="3" presStyleCnt="7"/>
      <dgm:spPr/>
      <dgm:t>
        <a:bodyPr/>
        <a:lstStyle/>
        <a:p>
          <a:endParaRPr lang="en-US"/>
        </a:p>
      </dgm:t>
    </dgm:pt>
    <dgm:pt modelId="{613BB8BF-F642-4E86-9B10-63260DEC63F8}" type="pres">
      <dgm:prSet presAssocID="{C0FF0246-5FBD-4359-A252-8D9960D8D803}" presName="vertSpace5" presStyleLbl="node1" presStyleIdx="3" presStyleCnt="7"/>
      <dgm:spPr/>
    </dgm:pt>
    <dgm:pt modelId="{A778839E-DD5B-4F8C-A267-08A3161EF8D3}" type="pres">
      <dgm:prSet presAssocID="{C0FF0246-5FBD-4359-A252-8D9960D8D803}" presName="circle5" presStyleLbl="node1" presStyleIdx="4" presStyleCnt="7"/>
      <dgm:spPr/>
    </dgm:pt>
    <dgm:pt modelId="{4EDDFE41-1EE7-4C0B-9AFE-C74CDCE1F1FB}" type="pres">
      <dgm:prSet presAssocID="{C0FF0246-5FBD-4359-A252-8D9960D8D803}" presName="rect5" presStyleLbl="alignAcc1" presStyleIdx="4" presStyleCnt="7"/>
      <dgm:spPr/>
      <dgm:t>
        <a:bodyPr/>
        <a:lstStyle/>
        <a:p>
          <a:endParaRPr lang="en-US"/>
        </a:p>
      </dgm:t>
    </dgm:pt>
    <dgm:pt modelId="{ACFBB35F-F359-470C-8C7E-0074A0657300}" type="pres">
      <dgm:prSet presAssocID="{89957A85-A889-411D-8486-CB88E64AA72F}" presName="vertSpace6" presStyleLbl="node1" presStyleIdx="4" presStyleCnt="7"/>
      <dgm:spPr/>
    </dgm:pt>
    <dgm:pt modelId="{7019EFF9-A89C-460C-986E-2C665C66255F}" type="pres">
      <dgm:prSet presAssocID="{89957A85-A889-411D-8486-CB88E64AA72F}" presName="circle6" presStyleLbl="node1" presStyleIdx="5" presStyleCnt="7"/>
      <dgm:spPr/>
    </dgm:pt>
    <dgm:pt modelId="{B790F68A-9E13-4487-AAE4-81466E231265}" type="pres">
      <dgm:prSet presAssocID="{89957A85-A889-411D-8486-CB88E64AA72F}" presName="rect6" presStyleLbl="alignAcc1" presStyleIdx="5" presStyleCnt="7"/>
      <dgm:spPr/>
      <dgm:t>
        <a:bodyPr/>
        <a:lstStyle/>
        <a:p>
          <a:endParaRPr lang="en-US"/>
        </a:p>
      </dgm:t>
    </dgm:pt>
    <dgm:pt modelId="{506A8131-EA19-4990-8B10-42F6C9D30378}" type="pres">
      <dgm:prSet presAssocID="{D89B812C-0BD6-4DEE-9BB4-15AB4CB4B821}" presName="vertSpace7" presStyleLbl="node1" presStyleIdx="5" presStyleCnt="7"/>
      <dgm:spPr/>
    </dgm:pt>
    <dgm:pt modelId="{FDC5EFBB-BC44-4F8F-A7D6-8AEB9D642472}" type="pres">
      <dgm:prSet presAssocID="{D89B812C-0BD6-4DEE-9BB4-15AB4CB4B821}" presName="circle7" presStyleLbl="node1" presStyleIdx="6" presStyleCnt="7"/>
      <dgm:spPr/>
    </dgm:pt>
    <dgm:pt modelId="{644C0CD5-41D7-4AE6-A4F9-B48E9B58D821}" type="pres">
      <dgm:prSet presAssocID="{D89B812C-0BD6-4DEE-9BB4-15AB4CB4B821}" presName="rect7" presStyleLbl="alignAcc1" presStyleIdx="6" presStyleCnt="7"/>
      <dgm:spPr/>
      <dgm:t>
        <a:bodyPr/>
        <a:lstStyle/>
        <a:p>
          <a:endParaRPr lang="en-US"/>
        </a:p>
      </dgm:t>
    </dgm:pt>
    <dgm:pt modelId="{5827F27D-89A5-4456-B6C2-25126E399F84}" type="pres">
      <dgm:prSet presAssocID="{A127C177-8267-4685-A628-03B3AD54780E}" presName="rect1ParTxNoCh" presStyleLbl="alignAcc1" presStyleIdx="6" presStyleCnt="7">
        <dgm:presLayoutVars>
          <dgm:chMax val="1"/>
          <dgm:bulletEnabled val="1"/>
        </dgm:presLayoutVars>
      </dgm:prSet>
      <dgm:spPr/>
      <dgm:t>
        <a:bodyPr/>
        <a:lstStyle/>
        <a:p>
          <a:endParaRPr lang="en-US"/>
        </a:p>
      </dgm:t>
    </dgm:pt>
    <dgm:pt modelId="{A382993E-5060-4F21-BDBF-8B64A92FBBC6}" type="pres">
      <dgm:prSet presAssocID="{CCD90E21-2D81-4708-9F8F-2DDA226D1054}" presName="rect2ParTxNoCh" presStyleLbl="alignAcc1" presStyleIdx="6" presStyleCnt="7">
        <dgm:presLayoutVars>
          <dgm:chMax val="1"/>
          <dgm:bulletEnabled val="1"/>
        </dgm:presLayoutVars>
      </dgm:prSet>
      <dgm:spPr/>
      <dgm:t>
        <a:bodyPr/>
        <a:lstStyle/>
        <a:p>
          <a:endParaRPr lang="en-US"/>
        </a:p>
      </dgm:t>
    </dgm:pt>
    <dgm:pt modelId="{E854F11E-9D5B-4851-90F8-2697F90062B0}" type="pres">
      <dgm:prSet presAssocID="{89CBFB11-5F41-485C-AB84-94DA1D43B094}" presName="rect3ParTxNoCh" presStyleLbl="alignAcc1" presStyleIdx="6" presStyleCnt="7">
        <dgm:presLayoutVars>
          <dgm:chMax val="1"/>
          <dgm:bulletEnabled val="1"/>
        </dgm:presLayoutVars>
      </dgm:prSet>
      <dgm:spPr/>
      <dgm:t>
        <a:bodyPr/>
        <a:lstStyle/>
        <a:p>
          <a:endParaRPr lang="en-US"/>
        </a:p>
      </dgm:t>
    </dgm:pt>
    <dgm:pt modelId="{2B730C5B-426D-4D9E-A2A9-DABC7CEC0D5A}" type="pres">
      <dgm:prSet presAssocID="{38C1599A-D5D2-4A59-A1F3-B7D7CB888082}" presName="rect4ParTxNoCh" presStyleLbl="alignAcc1" presStyleIdx="6" presStyleCnt="7">
        <dgm:presLayoutVars>
          <dgm:chMax val="1"/>
          <dgm:bulletEnabled val="1"/>
        </dgm:presLayoutVars>
      </dgm:prSet>
      <dgm:spPr/>
      <dgm:t>
        <a:bodyPr/>
        <a:lstStyle/>
        <a:p>
          <a:endParaRPr lang="en-US"/>
        </a:p>
      </dgm:t>
    </dgm:pt>
    <dgm:pt modelId="{6D9DF1C7-AAF5-4211-A65E-179F64EEE476}" type="pres">
      <dgm:prSet presAssocID="{C0FF0246-5FBD-4359-A252-8D9960D8D803}" presName="rect5ParTxNoCh" presStyleLbl="alignAcc1" presStyleIdx="6" presStyleCnt="7">
        <dgm:presLayoutVars>
          <dgm:chMax val="1"/>
          <dgm:bulletEnabled val="1"/>
        </dgm:presLayoutVars>
      </dgm:prSet>
      <dgm:spPr/>
      <dgm:t>
        <a:bodyPr/>
        <a:lstStyle/>
        <a:p>
          <a:endParaRPr lang="en-US"/>
        </a:p>
      </dgm:t>
    </dgm:pt>
    <dgm:pt modelId="{28447945-E650-4ED9-9432-AB71BF1B5AC3}" type="pres">
      <dgm:prSet presAssocID="{89957A85-A889-411D-8486-CB88E64AA72F}" presName="rect6ParTxNoCh" presStyleLbl="alignAcc1" presStyleIdx="6" presStyleCnt="7">
        <dgm:presLayoutVars>
          <dgm:chMax val="1"/>
          <dgm:bulletEnabled val="1"/>
        </dgm:presLayoutVars>
      </dgm:prSet>
      <dgm:spPr/>
      <dgm:t>
        <a:bodyPr/>
        <a:lstStyle/>
        <a:p>
          <a:endParaRPr lang="en-US"/>
        </a:p>
      </dgm:t>
    </dgm:pt>
    <dgm:pt modelId="{7D22C6D8-0810-4FFC-B868-DCAD5366B932}" type="pres">
      <dgm:prSet presAssocID="{D89B812C-0BD6-4DEE-9BB4-15AB4CB4B821}" presName="rect7ParTxNoCh" presStyleLbl="alignAcc1" presStyleIdx="6" presStyleCnt="7">
        <dgm:presLayoutVars>
          <dgm:chMax val="1"/>
          <dgm:bulletEnabled val="1"/>
        </dgm:presLayoutVars>
      </dgm:prSet>
      <dgm:spPr/>
      <dgm:t>
        <a:bodyPr/>
        <a:lstStyle/>
        <a:p>
          <a:endParaRPr lang="en-US"/>
        </a:p>
      </dgm:t>
    </dgm:pt>
  </dgm:ptLst>
  <dgm:cxnLst>
    <dgm:cxn modelId="{ED9E50F4-09E1-48C5-8AD8-FAC30420C423}" srcId="{55F217D1-1954-453C-9116-DC76F5DF470C}" destId="{CCD90E21-2D81-4708-9F8F-2DDA226D1054}" srcOrd="1" destOrd="0" parTransId="{4B6CA363-F262-4E0E-9B71-1516379B1406}" sibTransId="{A1D3352E-50CB-485F-88CE-C422C1FD986E}"/>
    <dgm:cxn modelId="{528215EE-C02A-47AC-B26A-8264D4BB879C}" srcId="{55F217D1-1954-453C-9116-DC76F5DF470C}" destId="{89957A85-A889-411D-8486-CB88E64AA72F}" srcOrd="5" destOrd="0" parTransId="{918C3F8B-B49B-42B5-95DE-04B2262AD56C}" sibTransId="{6F2760F9-BE79-490C-8450-7CD5B09CC42E}"/>
    <dgm:cxn modelId="{A68B439C-74F9-4740-AF23-9A0C73B4160A}" srcId="{55F217D1-1954-453C-9116-DC76F5DF470C}" destId="{C0FF0246-5FBD-4359-A252-8D9960D8D803}" srcOrd="4" destOrd="0" parTransId="{5063AD40-CC1F-4714-87AF-BB3225C0BE5E}" sibTransId="{3D25284B-4639-49BC-AE00-E0B5327F97BD}"/>
    <dgm:cxn modelId="{FB5EBE24-C99F-4C2D-A7DB-D02102328F4D}" srcId="{55F217D1-1954-453C-9116-DC76F5DF470C}" destId="{89CBFB11-5F41-485C-AB84-94DA1D43B094}" srcOrd="2" destOrd="0" parTransId="{0914C85B-2A23-4F52-9B05-D7D9F5F5E5D2}" sibTransId="{C22E9C4F-7DC3-4049-AA4F-82236E7B8360}"/>
    <dgm:cxn modelId="{A6C4CBB9-2CD3-499F-9FB7-F2917988F2F9}" type="presOf" srcId="{89CBFB11-5F41-485C-AB84-94DA1D43B094}" destId="{E854F11E-9D5B-4851-90F8-2697F90062B0}" srcOrd="1" destOrd="0" presId="urn:microsoft.com/office/officeart/2005/8/layout/target3"/>
    <dgm:cxn modelId="{7262D3DB-5179-424D-8A07-75AF900DB7E8}" type="presOf" srcId="{D89B812C-0BD6-4DEE-9BB4-15AB4CB4B821}" destId="{7D22C6D8-0810-4FFC-B868-DCAD5366B932}" srcOrd="1" destOrd="0" presId="urn:microsoft.com/office/officeart/2005/8/layout/target3"/>
    <dgm:cxn modelId="{51FC7CDB-3552-4BDD-B0CD-2EB6D7E29B0D}" srcId="{55F217D1-1954-453C-9116-DC76F5DF470C}" destId="{A127C177-8267-4685-A628-03B3AD54780E}" srcOrd="0" destOrd="0" parTransId="{6B001782-AD02-4933-91C1-C6A5988D14BE}" sibTransId="{4C607F7B-B537-43AC-B933-5A111882593D}"/>
    <dgm:cxn modelId="{6FE6DC95-04AA-4D25-A2C4-C110F1B3B1F9}" srcId="{55F217D1-1954-453C-9116-DC76F5DF470C}" destId="{D89B812C-0BD6-4DEE-9BB4-15AB4CB4B821}" srcOrd="6" destOrd="0" parTransId="{D2AE618E-10E3-4617-B3D5-56970FEC0567}" sibTransId="{59D4F1FB-E4F2-4DEC-B08C-42A70A0F156E}"/>
    <dgm:cxn modelId="{4B65631C-97E5-4B69-8273-32EC7BD0DBED}" type="presOf" srcId="{CCD90E21-2D81-4708-9F8F-2DDA226D1054}" destId="{A382993E-5060-4F21-BDBF-8B64A92FBBC6}" srcOrd="1" destOrd="0" presId="urn:microsoft.com/office/officeart/2005/8/layout/target3"/>
    <dgm:cxn modelId="{30231679-B760-4B95-B137-06A2C8BEC467}" type="presOf" srcId="{89957A85-A889-411D-8486-CB88E64AA72F}" destId="{28447945-E650-4ED9-9432-AB71BF1B5AC3}" srcOrd="1" destOrd="0" presId="urn:microsoft.com/office/officeart/2005/8/layout/target3"/>
    <dgm:cxn modelId="{B0FFEDA1-84BF-4C2B-96F2-3317F549B59B}" type="presOf" srcId="{55F217D1-1954-453C-9116-DC76F5DF470C}" destId="{733B6C71-21DE-4F99-A560-3800AA0CFD8E}" srcOrd="0" destOrd="0" presId="urn:microsoft.com/office/officeart/2005/8/layout/target3"/>
    <dgm:cxn modelId="{823C8ADF-6F65-41AA-982B-DF594B741F24}" type="presOf" srcId="{89CBFB11-5F41-485C-AB84-94DA1D43B094}" destId="{FE119627-02AF-4474-B314-2479C135101E}" srcOrd="0" destOrd="0" presId="urn:microsoft.com/office/officeart/2005/8/layout/target3"/>
    <dgm:cxn modelId="{3F18C313-A5FF-4AB7-BEFB-A15D3B7F015D}" type="presOf" srcId="{A127C177-8267-4685-A628-03B3AD54780E}" destId="{A643E51A-61FC-408F-B8B6-1A1124D5F870}" srcOrd="0" destOrd="0" presId="urn:microsoft.com/office/officeart/2005/8/layout/target3"/>
    <dgm:cxn modelId="{030543BD-E7E0-4484-898D-5D204D8662CE}" type="presOf" srcId="{D89B812C-0BD6-4DEE-9BB4-15AB4CB4B821}" destId="{644C0CD5-41D7-4AE6-A4F9-B48E9B58D821}" srcOrd="0" destOrd="0" presId="urn:microsoft.com/office/officeart/2005/8/layout/target3"/>
    <dgm:cxn modelId="{C448CE1B-584B-49B2-BB6B-B5C56618157D}" type="presOf" srcId="{A127C177-8267-4685-A628-03B3AD54780E}" destId="{5827F27D-89A5-4456-B6C2-25126E399F84}" srcOrd="1" destOrd="0" presId="urn:microsoft.com/office/officeart/2005/8/layout/target3"/>
    <dgm:cxn modelId="{CE2C7D6D-476E-4D95-A411-4EEF6E6880FF}" srcId="{55F217D1-1954-453C-9116-DC76F5DF470C}" destId="{38C1599A-D5D2-4A59-A1F3-B7D7CB888082}" srcOrd="3" destOrd="0" parTransId="{16E0743E-AD00-4EC0-85AE-22F720C94C8A}" sibTransId="{31069480-E424-4B30-BF3A-B99DF07D99A1}"/>
    <dgm:cxn modelId="{73F0B1CE-1594-41A9-ADF3-EEC247DABB9B}" type="presOf" srcId="{38C1599A-D5D2-4A59-A1F3-B7D7CB888082}" destId="{EB81EE1B-2837-4BD8-BE2F-AC8FD224D8C0}" srcOrd="0" destOrd="0" presId="urn:microsoft.com/office/officeart/2005/8/layout/target3"/>
    <dgm:cxn modelId="{F3654D33-895D-434D-9503-D6C4E7B72BC5}" type="presOf" srcId="{38C1599A-D5D2-4A59-A1F3-B7D7CB888082}" destId="{2B730C5B-426D-4D9E-A2A9-DABC7CEC0D5A}" srcOrd="1" destOrd="0" presId="urn:microsoft.com/office/officeart/2005/8/layout/target3"/>
    <dgm:cxn modelId="{2944F2CE-C798-4B8E-AA89-4D67B6D9CC4C}" type="presOf" srcId="{C0FF0246-5FBD-4359-A252-8D9960D8D803}" destId="{4EDDFE41-1EE7-4C0B-9AFE-C74CDCE1F1FB}" srcOrd="0" destOrd="0" presId="urn:microsoft.com/office/officeart/2005/8/layout/target3"/>
    <dgm:cxn modelId="{DA8170EE-9373-4AEB-AC8A-4E090A19564D}" type="presOf" srcId="{C0FF0246-5FBD-4359-A252-8D9960D8D803}" destId="{6D9DF1C7-AAF5-4211-A65E-179F64EEE476}" srcOrd="1" destOrd="0" presId="urn:microsoft.com/office/officeart/2005/8/layout/target3"/>
    <dgm:cxn modelId="{418B1A0C-DBB7-47F9-B7F3-26FCEE892B42}" type="presOf" srcId="{89957A85-A889-411D-8486-CB88E64AA72F}" destId="{B790F68A-9E13-4487-AAE4-81466E231265}" srcOrd="0" destOrd="0" presId="urn:microsoft.com/office/officeart/2005/8/layout/target3"/>
    <dgm:cxn modelId="{075BCE03-9003-4792-BEA2-E13BAE959DA9}" type="presOf" srcId="{CCD90E21-2D81-4708-9F8F-2DDA226D1054}" destId="{CF9C50FE-0F82-4EEC-A1EB-1999D700FF84}" srcOrd="0" destOrd="0" presId="urn:microsoft.com/office/officeart/2005/8/layout/target3"/>
    <dgm:cxn modelId="{9EB0E6DF-9D72-4DEA-83A2-9F60CA343003}" type="presParOf" srcId="{733B6C71-21DE-4F99-A560-3800AA0CFD8E}" destId="{EE670F7B-333C-4A36-9BA8-8298E750C83E}" srcOrd="0" destOrd="0" presId="urn:microsoft.com/office/officeart/2005/8/layout/target3"/>
    <dgm:cxn modelId="{9A46D587-0B9A-424F-BA22-8225D39B32F8}" type="presParOf" srcId="{733B6C71-21DE-4F99-A560-3800AA0CFD8E}" destId="{95217045-CFA5-4452-ADF4-B5550E5EAD71}" srcOrd="1" destOrd="0" presId="urn:microsoft.com/office/officeart/2005/8/layout/target3"/>
    <dgm:cxn modelId="{03D2CAB5-48AD-4C55-8792-7C5E4154EC54}" type="presParOf" srcId="{733B6C71-21DE-4F99-A560-3800AA0CFD8E}" destId="{A643E51A-61FC-408F-B8B6-1A1124D5F870}" srcOrd="2" destOrd="0" presId="urn:microsoft.com/office/officeart/2005/8/layout/target3"/>
    <dgm:cxn modelId="{8382EA15-EDB7-48C5-847B-3215A00EB3A7}" type="presParOf" srcId="{733B6C71-21DE-4F99-A560-3800AA0CFD8E}" destId="{0551909D-C224-4606-90BB-60EBC182BBB2}" srcOrd="3" destOrd="0" presId="urn:microsoft.com/office/officeart/2005/8/layout/target3"/>
    <dgm:cxn modelId="{0E6F3D68-6FD8-4524-BA5D-D78C76C4967A}" type="presParOf" srcId="{733B6C71-21DE-4F99-A560-3800AA0CFD8E}" destId="{25432BE4-44F7-4476-B236-921F6711A4C2}" srcOrd="4" destOrd="0" presId="urn:microsoft.com/office/officeart/2005/8/layout/target3"/>
    <dgm:cxn modelId="{5BEC2364-A597-412B-B2C7-A406455AEBCD}" type="presParOf" srcId="{733B6C71-21DE-4F99-A560-3800AA0CFD8E}" destId="{CF9C50FE-0F82-4EEC-A1EB-1999D700FF84}" srcOrd="5" destOrd="0" presId="urn:microsoft.com/office/officeart/2005/8/layout/target3"/>
    <dgm:cxn modelId="{3212D2B4-880C-43A0-B8FB-566F7A774689}" type="presParOf" srcId="{733B6C71-21DE-4F99-A560-3800AA0CFD8E}" destId="{BFC3CC8E-388D-463C-B515-520382C2AE51}" srcOrd="6" destOrd="0" presId="urn:microsoft.com/office/officeart/2005/8/layout/target3"/>
    <dgm:cxn modelId="{1CF357D3-7C24-4BC1-B13F-576CE137C789}" type="presParOf" srcId="{733B6C71-21DE-4F99-A560-3800AA0CFD8E}" destId="{2793CA09-F6E4-4E80-AC69-1BFF777DA3DF}" srcOrd="7" destOrd="0" presId="urn:microsoft.com/office/officeart/2005/8/layout/target3"/>
    <dgm:cxn modelId="{0139E0F8-5C76-4F6D-8B37-66570F6423BF}" type="presParOf" srcId="{733B6C71-21DE-4F99-A560-3800AA0CFD8E}" destId="{FE119627-02AF-4474-B314-2479C135101E}" srcOrd="8" destOrd="0" presId="urn:microsoft.com/office/officeart/2005/8/layout/target3"/>
    <dgm:cxn modelId="{25862A58-A138-4110-9A1F-E917F802538E}" type="presParOf" srcId="{733B6C71-21DE-4F99-A560-3800AA0CFD8E}" destId="{708153D3-8019-44D5-B0A4-344276AED624}" srcOrd="9" destOrd="0" presId="urn:microsoft.com/office/officeart/2005/8/layout/target3"/>
    <dgm:cxn modelId="{B6148411-5073-475A-8021-61FEA7CBA1BA}" type="presParOf" srcId="{733B6C71-21DE-4F99-A560-3800AA0CFD8E}" destId="{BFD7047E-55BD-4766-B869-B738958F9D32}" srcOrd="10" destOrd="0" presId="urn:microsoft.com/office/officeart/2005/8/layout/target3"/>
    <dgm:cxn modelId="{B959EF02-AAB9-4234-BE3A-7BD6042FDC64}" type="presParOf" srcId="{733B6C71-21DE-4F99-A560-3800AA0CFD8E}" destId="{EB81EE1B-2837-4BD8-BE2F-AC8FD224D8C0}" srcOrd="11" destOrd="0" presId="urn:microsoft.com/office/officeart/2005/8/layout/target3"/>
    <dgm:cxn modelId="{42D3D5ED-0CBD-41E6-8CD6-EC5F150ECC49}" type="presParOf" srcId="{733B6C71-21DE-4F99-A560-3800AA0CFD8E}" destId="{613BB8BF-F642-4E86-9B10-63260DEC63F8}" srcOrd="12" destOrd="0" presId="urn:microsoft.com/office/officeart/2005/8/layout/target3"/>
    <dgm:cxn modelId="{64435D4D-F6A9-444F-91A5-715E2FCD9BA5}" type="presParOf" srcId="{733B6C71-21DE-4F99-A560-3800AA0CFD8E}" destId="{A778839E-DD5B-4F8C-A267-08A3161EF8D3}" srcOrd="13" destOrd="0" presId="urn:microsoft.com/office/officeart/2005/8/layout/target3"/>
    <dgm:cxn modelId="{2DA8F102-DC50-4F51-A44F-326791C89650}" type="presParOf" srcId="{733B6C71-21DE-4F99-A560-3800AA0CFD8E}" destId="{4EDDFE41-1EE7-4C0B-9AFE-C74CDCE1F1FB}" srcOrd="14" destOrd="0" presId="urn:microsoft.com/office/officeart/2005/8/layout/target3"/>
    <dgm:cxn modelId="{8197EBFD-6560-4BC5-9651-D54F810CF339}" type="presParOf" srcId="{733B6C71-21DE-4F99-A560-3800AA0CFD8E}" destId="{ACFBB35F-F359-470C-8C7E-0074A0657300}" srcOrd="15" destOrd="0" presId="urn:microsoft.com/office/officeart/2005/8/layout/target3"/>
    <dgm:cxn modelId="{1A25AF4B-27EC-490A-850C-5C59E4A26533}" type="presParOf" srcId="{733B6C71-21DE-4F99-A560-3800AA0CFD8E}" destId="{7019EFF9-A89C-460C-986E-2C665C66255F}" srcOrd="16" destOrd="0" presId="urn:microsoft.com/office/officeart/2005/8/layout/target3"/>
    <dgm:cxn modelId="{EF986C9E-898F-4911-A0E8-C0BBD0FC5C56}" type="presParOf" srcId="{733B6C71-21DE-4F99-A560-3800AA0CFD8E}" destId="{B790F68A-9E13-4487-AAE4-81466E231265}" srcOrd="17" destOrd="0" presId="urn:microsoft.com/office/officeart/2005/8/layout/target3"/>
    <dgm:cxn modelId="{EBD9EBAA-3B88-4870-AC87-61CCDDBB8164}" type="presParOf" srcId="{733B6C71-21DE-4F99-A560-3800AA0CFD8E}" destId="{506A8131-EA19-4990-8B10-42F6C9D30378}" srcOrd="18" destOrd="0" presId="urn:microsoft.com/office/officeart/2005/8/layout/target3"/>
    <dgm:cxn modelId="{6C4D9C25-C05B-4462-95E0-9050D7052C2D}" type="presParOf" srcId="{733B6C71-21DE-4F99-A560-3800AA0CFD8E}" destId="{FDC5EFBB-BC44-4F8F-A7D6-8AEB9D642472}" srcOrd="19" destOrd="0" presId="urn:microsoft.com/office/officeart/2005/8/layout/target3"/>
    <dgm:cxn modelId="{CF082CF4-144E-435B-A292-3EFDD0C45213}" type="presParOf" srcId="{733B6C71-21DE-4F99-A560-3800AA0CFD8E}" destId="{644C0CD5-41D7-4AE6-A4F9-B48E9B58D821}" srcOrd="20" destOrd="0" presId="urn:microsoft.com/office/officeart/2005/8/layout/target3"/>
    <dgm:cxn modelId="{8B876385-5BFE-4391-81CB-9E143B9352E4}" type="presParOf" srcId="{733B6C71-21DE-4F99-A560-3800AA0CFD8E}" destId="{5827F27D-89A5-4456-B6C2-25126E399F84}" srcOrd="21" destOrd="0" presId="urn:microsoft.com/office/officeart/2005/8/layout/target3"/>
    <dgm:cxn modelId="{39B3B426-8BF0-4D7C-B4AB-812994929B4D}" type="presParOf" srcId="{733B6C71-21DE-4F99-A560-3800AA0CFD8E}" destId="{A382993E-5060-4F21-BDBF-8B64A92FBBC6}" srcOrd="22" destOrd="0" presId="urn:microsoft.com/office/officeart/2005/8/layout/target3"/>
    <dgm:cxn modelId="{08CD4131-0B84-4446-B769-5EE7FE3A4DF9}" type="presParOf" srcId="{733B6C71-21DE-4F99-A560-3800AA0CFD8E}" destId="{E854F11E-9D5B-4851-90F8-2697F90062B0}" srcOrd="23" destOrd="0" presId="urn:microsoft.com/office/officeart/2005/8/layout/target3"/>
    <dgm:cxn modelId="{23605F19-CEC8-4D6B-8836-AFD4EA0A4A52}" type="presParOf" srcId="{733B6C71-21DE-4F99-A560-3800AA0CFD8E}" destId="{2B730C5B-426D-4D9E-A2A9-DABC7CEC0D5A}" srcOrd="24" destOrd="0" presId="urn:microsoft.com/office/officeart/2005/8/layout/target3"/>
    <dgm:cxn modelId="{B28CAAF9-D93C-46C0-ACEF-8CEFD1085935}" type="presParOf" srcId="{733B6C71-21DE-4F99-A560-3800AA0CFD8E}" destId="{6D9DF1C7-AAF5-4211-A65E-179F64EEE476}" srcOrd="25" destOrd="0" presId="urn:microsoft.com/office/officeart/2005/8/layout/target3"/>
    <dgm:cxn modelId="{9CB840E3-6375-4B15-91B3-4F9CD6C1081D}" type="presParOf" srcId="{733B6C71-21DE-4F99-A560-3800AA0CFD8E}" destId="{28447945-E650-4ED9-9432-AB71BF1B5AC3}" srcOrd="26" destOrd="0" presId="urn:microsoft.com/office/officeart/2005/8/layout/target3"/>
    <dgm:cxn modelId="{35DA28D1-E797-4E38-AA62-B294F8EF4CA5}" type="presParOf" srcId="{733B6C71-21DE-4F99-A560-3800AA0CFD8E}" destId="{7D22C6D8-0810-4FFC-B868-DCAD5366B932}" srcOrd="27"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52964B-EFB3-4EA4-B470-613D995D60EC}">
      <dsp:nvSpPr>
        <dsp:cNvPr id="0" name=""/>
        <dsp:cNvSpPr/>
      </dsp:nvSpPr>
      <dsp:spPr>
        <a:xfrm>
          <a:off x="4015" y="369"/>
          <a:ext cx="8221569" cy="592379"/>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t>93% of communication is Non-verbal communication </a:t>
          </a:r>
          <a:endParaRPr lang="en-US" sz="2000" kern="1200" dirty="0"/>
        </a:p>
      </dsp:txBody>
      <dsp:txXfrm>
        <a:off x="4015" y="369"/>
        <a:ext cx="8221569" cy="592379"/>
      </dsp:txXfrm>
    </dsp:sp>
    <dsp:sp modelId="{7A77BA30-3831-4049-A83A-634271D4E1BC}">
      <dsp:nvSpPr>
        <dsp:cNvPr id="0" name=""/>
        <dsp:cNvSpPr/>
      </dsp:nvSpPr>
      <dsp:spPr>
        <a:xfrm>
          <a:off x="4015" y="622368"/>
          <a:ext cx="8221569" cy="592379"/>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t>You must hear something 3 times before remembering it.</a:t>
          </a:r>
          <a:endParaRPr lang="en-US" sz="2000" kern="1200" dirty="0"/>
        </a:p>
      </dsp:txBody>
      <dsp:txXfrm>
        <a:off x="4015" y="622368"/>
        <a:ext cx="8221569" cy="592379"/>
      </dsp:txXfrm>
    </dsp:sp>
    <dsp:sp modelId="{57FAA193-57EE-41D4-BDD2-2F4F377D0CE3}">
      <dsp:nvSpPr>
        <dsp:cNvPr id="0" name=""/>
        <dsp:cNvSpPr/>
      </dsp:nvSpPr>
      <dsp:spPr>
        <a:xfrm>
          <a:off x="4015" y="1244367"/>
          <a:ext cx="8221569" cy="592379"/>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t>When hearing a contradictive message we have a tendency to believe the non-verbal hints we receive.</a:t>
          </a:r>
          <a:endParaRPr lang="en-US" sz="1800" kern="1200" dirty="0"/>
        </a:p>
      </dsp:txBody>
      <dsp:txXfrm>
        <a:off x="4015" y="1244367"/>
        <a:ext cx="8221569" cy="592379"/>
      </dsp:txXfrm>
    </dsp:sp>
    <dsp:sp modelId="{1B417BA1-F97A-4B1F-9E9F-3BD0A2329AF5}">
      <dsp:nvSpPr>
        <dsp:cNvPr id="0" name=""/>
        <dsp:cNvSpPr/>
      </dsp:nvSpPr>
      <dsp:spPr>
        <a:xfrm>
          <a:off x="4015" y="1866366"/>
          <a:ext cx="8221569" cy="592379"/>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t>Touch is the most direct form of communication. For this reason, it could also be seen as a threat.</a:t>
          </a:r>
          <a:endParaRPr lang="en-US" sz="1800" kern="1200" dirty="0"/>
        </a:p>
      </dsp:txBody>
      <dsp:txXfrm>
        <a:off x="4015" y="1866366"/>
        <a:ext cx="8221569" cy="592379"/>
      </dsp:txXfrm>
    </dsp:sp>
    <dsp:sp modelId="{CC7ED8BD-76A0-47DE-8FBC-3F35D695A74F}">
      <dsp:nvSpPr>
        <dsp:cNvPr id="0" name=""/>
        <dsp:cNvSpPr/>
      </dsp:nvSpPr>
      <dsp:spPr>
        <a:xfrm>
          <a:off x="0" y="2482269"/>
          <a:ext cx="8221569" cy="592379"/>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t>65% of what we learn about another person when communicating is by observing non-verbal body language.</a:t>
          </a:r>
          <a:endParaRPr lang="en-US" sz="1050" kern="1200" dirty="0"/>
        </a:p>
      </dsp:txBody>
      <dsp:txXfrm>
        <a:off x="0" y="2482269"/>
        <a:ext cx="8221569" cy="592379"/>
      </dsp:txXfrm>
    </dsp:sp>
    <dsp:sp modelId="{E55A2287-F9E7-49AC-A3A8-3576B423422A}">
      <dsp:nvSpPr>
        <dsp:cNvPr id="0" name=""/>
        <dsp:cNvSpPr/>
      </dsp:nvSpPr>
      <dsp:spPr>
        <a:xfrm>
          <a:off x="4015" y="3110363"/>
          <a:ext cx="8221569" cy="592379"/>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t>83% of adults are visual learners</a:t>
          </a:r>
          <a:endParaRPr lang="en-US" sz="1800" kern="1200" dirty="0"/>
        </a:p>
      </dsp:txBody>
      <dsp:txXfrm>
        <a:off x="4015" y="3110363"/>
        <a:ext cx="8221569" cy="592379"/>
      </dsp:txXfrm>
    </dsp:sp>
    <dsp:sp modelId="{5491E775-1032-4D10-9139-64795BAA49BC}">
      <dsp:nvSpPr>
        <dsp:cNvPr id="0" name=""/>
        <dsp:cNvSpPr/>
      </dsp:nvSpPr>
      <dsp:spPr>
        <a:xfrm>
          <a:off x="8030" y="3702405"/>
          <a:ext cx="8221569" cy="592379"/>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t>7% of communication is what you say (words), 38% is how you say it (voice quality), and 55% is non-verbal (body movements)  (UCLA study).</a:t>
          </a:r>
          <a:endParaRPr lang="en-US" sz="1800" kern="1200" dirty="0"/>
        </a:p>
      </dsp:txBody>
      <dsp:txXfrm>
        <a:off x="8030" y="3702405"/>
        <a:ext cx="8221569" cy="59237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96E277-1FAB-49D3-861F-0F56DA767746}" type="datetimeFigureOut">
              <a:rPr lang="en-US" smtClean="0"/>
              <a:pPr/>
              <a:t>10/8/2013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EEABE-7336-4EEB-98F8-59035313A77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ecialneedsproject.ca/resources/useful-tools/330-communication-fact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a:t>
            </a:r>
            <a:endParaRPr lang="en-US" dirty="0"/>
          </a:p>
        </p:txBody>
      </p:sp>
      <p:sp>
        <p:nvSpPr>
          <p:cNvPr id="4" name="Slide Number Placeholder 3"/>
          <p:cNvSpPr>
            <a:spLocks noGrp="1"/>
          </p:cNvSpPr>
          <p:nvPr>
            <p:ph type="sldNum" sz="quarter" idx="10"/>
          </p:nvPr>
        </p:nvSpPr>
        <p:spPr/>
        <p:txBody>
          <a:bodyPr/>
          <a:lstStyle/>
          <a:p>
            <a:fld id="{068EEABE-7336-4EEB-98F8-59035313A77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Use “I feel”  statements  “I feel you are not listening to me”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Repeat back what you think you heard “I heard you say____. Did I understand you correctly?”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Talk to them when things are calm, there is no crisis, and any triggering situations have passed – Quiet, calm, and in control!</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Begin by being indirect and then move into direct conversation- they ARE listening!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Always address a situation instead of letting it pass – even if you have to wait a few days, bring it up!</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Runners &amp; Chasers</a:t>
            </a:r>
          </a:p>
          <a:p>
            <a:endParaRPr lang="en-US" dirty="0"/>
          </a:p>
        </p:txBody>
      </p:sp>
      <p:sp>
        <p:nvSpPr>
          <p:cNvPr id="4" name="Slide Number Placeholder 3"/>
          <p:cNvSpPr>
            <a:spLocks noGrp="1"/>
          </p:cNvSpPr>
          <p:nvPr>
            <p:ph type="sldNum" sz="quarter" idx="10"/>
          </p:nvPr>
        </p:nvSpPr>
        <p:spPr/>
        <p:txBody>
          <a:bodyPr/>
          <a:lstStyle/>
          <a:p>
            <a:fld id="{068EEABE-7336-4EEB-98F8-59035313A77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Always</a:t>
            </a:r>
            <a:r>
              <a:rPr lang="en-US" baseline="0" dirty="0" smtClean="0"/>
              <a:t> be mindful of what you are communicating to your teen.</a:t>
            </a:r>
            <a:endParaRPr lang="en-US" dirty="0"/>
          </a:p>
        </p:txBody>
      </p:sp>
      <p:sp>
        <p:nvSpPr>
          <p:cNvPr id="4" name="Slide Number Placeholder 3"/>
          <p:cNvSpPr>
            <a:spLocks noGrp="1"/>
          </p:cNvSpPr>
          <p:nvPr>
            <p:ph type="sldNum" sz="quarter" idx="10"/>
          </p:nvPr>
        </p:nvSpPr>
        <p:spPr/>
        <p:txBody>
          <a:bodyPr/>
          <a:lstStyle/>
          <a:p>
            <a:fld id="{068EEABE-7336-4EEB-98F8-59035313A77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Teaching communication sometimes involves role</a:t>
            </a:r>
            <a:r>
              <a:rPr lang="en-US" baseline="0" dirty="0" smtClean="0"/>
              <a:t> playing or compromising with your teens. Let’s look at the following examples.</a:t>
            </a:r>
            <a:endParaRPr lang="en-US" dirty="0"/>
          </a:p>
        </p:txBody>
      </p:sp>
      <p:sp>
        <p:nvSpPr>
          <p:cNvPr id="4" name="Slide Number Placeholder 3"/>
          <p:cNvSpPr>
            <a:spLocks noGrp="1"/>
          </p:cNvSpPr>
          <p:nvPr>
            <p:ph type="sldNum" sz="quarter" idx="10"/>
          </p:nvPr>
        </p:nvSpPr>
        <p:spPr/>
        <p:txBody>
          <a:bodyPr/>
          <a:lstStyle/>
          <a:p>
            <a:fld id="{068EEABE-7336-4EEB-98F8-59035313A77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Teach your teen the importance</a:t>
            </a:r>
            <a:r>
              <a:rPr lang="en-US" sz="1200" b="1" kern="1200" baseline="0" dirty="0" smtClean="0">
                <a:solidFill>
                  <a:schemeClr val="tx1"/>
                </a:solidFill>
                <a:latin typeface="+mn-lt"/>
                <a:ea typeface="+mn-ea"/>
                <a:cs typeface="+mn-cs"/>
              </a:rPr>
              <a:t> of NOT getting entangled in the “drama triangle.” Role play with your teens.</a:t>
            </a:r>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Here is an example!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A </a:t>
            </a:r>
            <a:r>
              <a:rPr lang="en-US" sz="1200" kern="1200" dirty="0" smtClean="0">
                <a:solidFill>
                  <a:schemeClr val="tx1"/>
                </a:solidFill>
                <a:latin typeface="+mn-lt"/>
                <a:ea typeface="+mn-ea"/>
                <a:cs typeface="+mn-cs"/>
              </a:rPr>
              <a:t>is good friends with both </a:t>
            </a:r>
            <a:r>
              <a:rPr lang="en-US" sz="1200" b="1" kern="1200" dirty="0" smtClean="0">
                <a:solidFill>
                  <a:schemeClr val="tx1"/>
                </a:solidFill>
                <a:latin typeface="+mn-lt"/>
                <a:ea typeface="+mn-ea"/>
                <a:cs typeface="+mn-cs"/>
              </a:rPr>
              <a:t>B</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C</a:t>
            </a:r>
            <a:r>
              <a:rPr lang="en-US" sz="1200"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B</a:t>
            </a:r>
            <a:r>
              <a:rPr lang="en-US" sz="1200" kern="1200" dirty="0" smtClean="0">
                <a:solidFill>
                  <a:schemeClr val="tx1"/>
                </a:solidFill>
                <a:latin typeface="+mn-lt"/>
                <a:ea typeface="+mn-ea"/>
                <a:cs typeface="+mn-cs"/>
              </a:rPr>
              <a:t> invited </a:t>
            </a:r>
            <a:r>
              <a:rPr lang="en-US" sz="1200" b="1" kern="1200" dirty="0" smtClean="0">
                <a:solidFill>
                  <a:schemeClr val="tx1"/>
                </a:solidFill>
                <a:latin typeface="+mn-lt"/>
                <a:ea typeface="+mn-ea"/>
                <a:cs typeface="+mn-cs"/>
              </a:rPr>
              <a:t>C </a:t>
            </a:r>
            <a:r>
              <a:rPr lang="en-US" sz="1200" kern="1200" dirty="0" smtClean="0">
                <a:solidFill>
                  <a:schemeClr val="tx1"/>
                </a:solidFill>
                <a:latin typeface="+mn-lt"/>
                <a:ea typeface="+mn-ea"/>
                <a:cs typeface="+mn-cs"/>
              </a:rPr>
              <a:t>to spend the night. She did not invite </a:t>
            </a:r>
            <a:r>
              <a:rPr lang="en-US" sz="1200" b="1" kern="1200" dirty="0" smtClean="0">
                <a:solidFill>
                  <a:schemeClr val="tx1"/>
                </a:solidFill>
                <a:latin typeface="+mn-lt"/>
                <a:ea typeface="+mn-ea"/>
                <a:cs typeface="+mn-cs"/>
              </a:rPr>
              <a:t>A</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 is upset with B. But instead of telling B, she tells C instead.</a:t>
            </a:r>
          </a:p>
          <a:p>
            <a:r>
              <a:rPr lang="en-US" sz="1200" b="1" kern="1200" dirty="0" smtClean="0">
                <a:solidFill>
                  <a:schemeClr val="tx1"/>
                </a:solidFill>
                <a:latin typeface="+mn-lt"/>
                <a:ea typeface="+mn-ea"/>
                <a:cs typeface="+mn-cs"/>
              </a:rPr>
              <a:t>B</a:t>
            </a:r>
            <a:r>
              <a:rPr lang="en-US" sz="1200" kern="1200" dirty="0" smtClean="0">
                <a:solidFill>
                  <a:schemeClr val="tx1"/>
                </a:solidFill>
                <a:latin typeface="+mn-lt"/>
                <a:ea typeface="+mn-ea"/>
                <a:cs typeface="+mn-cs"/>
              </a:rPr>
              <a:t> also tells </a:t>
            </a:r>
            <a:r>
              <a:rPr lang="en-US" sz="1200" b="1" kern="1200" dirty="0" smtClean="0">
                <a:solidFill>
                  <a:schemeClr val="tx1"/>
                </a:solidFill>
                <a:latin typeface="+mn-lt"/>
                <a:ea typeface="+mn-ea"/>
                <a:cs typeface="+mn-cs"/>
              </a:rPr>
              <a:t>C</a:t>
            </a:r>
            <a:r>
              <a:rPr lang="en-US" sz="1200"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C </a:t>
            </a:r>
            <a:r>
              <a:rPr lang="en-US" sz="1200" kern="1200" dirty="0" smtClean="0">
                <a:solidFill>
                  <a:schemeClr val="tx1"/>
                </a:solidFill>
                <a:latin typeface="+mn-lt"/>
                <a:ea typeface="+mn-ea"/>
                <a:cs typeface="+mn-cs"/>
              </a:rPr>
              <a:t>is stuck in the middle.</a:t>
            </a:r>
            <a:r>
              <a:rPr lang="en-US" dirty="0" smtClean="0"/>
              <a:t> </a:t>
            </a:r>
            <a:endParaRPr lang="en-US" dirty="0"/>
          </a:p>
        </p:txBody>
      </p:sp>
      <p:sp>
        <p:nvSpPr>
          <p:cNvPr id="4" name="Slide Number Placeholder 3"/>
          <p:cNvSpPr>
            <a:spLocks noGrp="1"/>
          </p:cNvSpPr>
          <p:nvPr>
            <p:ph type="sldNum" sz="quarter" idx="10"/>
          </p:nvPr>
        </p:nvSpPr>
        <p:spPr/>
        <p:txBody>
          <a:bodyPr/>
          <a:lstStyle/>
          <a:p>
            <a:fld id="{068EEABE-7336-4EEB-98F8-59035313A77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Ugh!! The “messy</a:t>
            </a:r>
            <a:r>
              <a:rPr lang="en-US" baseline="0" dirty="0" smtClean="0"/>
              <a:t> room!” Is this just a battle of the wills? Messy rooms are </a:t>
            </a:r>
            <a:r>
              <a:rPr lang="en-US" dirty="0" smtClean="0"/>
              <a:t>emblematic/symbolic of the adolescent age. </a:t>
            </a:r>
          </a:p>
          <a:p>
            <a:endParaRPr lang="en-US" dirty="0" smtClean="0"/>
          </a:p>
          <a:p>
            <a:endParaRPr lang="en-US" dirty="0" smtClean="0"/>
          </a:p>
          <a:p>
            <a:r>
              <a:rPr lang="en-US" dirty="0" smtClean="0"/>
              <a:t>http://www.psychologytoday.com/blog/surviving-your-childs-adolescence/200903/the-messy-room-symbol-the-adolescent-age</a:t>
            </a:r>
            <a:endParaRPr lang="en-US" dirty="0"/>
          </a:p>
        </p:txBody>
      </p:sp>
      <p:sp>
        <p:nvSpPr>
          <p:cNvPr id="4" name="Slide Number Placeholder 3"/>
          <p:cNvSpPr>
            <a:spLocks noGrp="1"/>
          </p:cNvSpPr>
          <p:nvPr>
            <p:ph type="sldNum" sz="quarter" idx="10"/>
          </p:nvPr>
        </p:nvSpPr>
        <p:spPr/>
        <p:txBody>
          <a:bodyPr/>
          <a:lstStyle/>
          <a:p>
            <a:fld id="{068EEABE-7336-4EEB-98F8-59035313A77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i="1" kern="1200" dirty="0" smtClean="0">
                <a:solidFill>
                  <a:schemeClr val="tx1"/>
                </a:solidFill>
                <a:latin typeface="+mn-lt"/>
                <a:ea typeface="+mn-ea"/>
                <a:cs typeface="+mn-cs"/>
              </a:rPr>
              <a:t>Example:</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George and his mother have been battling over this issue for several months. George's mother is feeling frustrated because George's room is always a mess. George's view is that his room is his private space that he can maintain as he pleases. If he does not mind the mess, why should his mother? When George's mom yells at him for his lack of responsibility and grounds him for the weekend, nothing has been done to successfully solve the problem. George and his mother become more convinced that this problem is a "battle of the wills" rather than something that can be solved together. What is another way of handling this?</a:t>
            </a:r>
            <a:endParaRPr lang="en-US" sz="1200" kern="1200" dirty="0" smtClean="0">
              <a:solidFill>
                <a:schemeClr val="tx1"/>
              </a:solidFill>
              <a:latin typeface="+mn-lt"/>
              <a:ea typeface="+mn-ea"/>
              <a:cs typeface="+mn-cs"/>
            </a:endParaRPr>
          </a:p>
          <a:p>
            <a:endParaRPr lang="en-US" sz="1200" i="1" kern="1200" dirty="0" smtClean="0">
              <a:solidFill>
                <a:schemeClr val="tx1"/>
              </a:solidFill>
              <a:latin typeface="+mn-lt"/>
              <a:ea typeface="+mn-ea"/>
              <a:cs typeface="+mn-cs"/>
            </a:endParaRP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Mom and George will make more progress if they are willing to have some give and take about George's room, since teens do need space that is their own. Mom and George could discuss the main things that need to be cleaned or organized in George's room, such as no food in the room, or dirty clothes that are to be put in a hamper or basket. George and his mother can discuss the types of rewards that will be gained or lost depending upon his keeping his part of the bargain. Reaching an agreement that both mom and George like may take a little time. Putting their agreement in writing is a good way to increase the likelihood of George's cooperation. George's mother also must follow through by giving or taking away privileges according to the agreement. For George to hold up his end of the agreement, his mother must hold up hers.</a:t>
            </a:r>
            <a:endParaRPr lang="en-US" sz="1200" kern="1200" dirty="0" smtClean="0">
              <a:solidFill>
                <a:schemeClr val="tx1"/>
              </a:solidFill>
              <a:latin typeface="+mn-lt"/>
              <a:ea typeface="+mn-ea"/>
              <a:cs typeface="+mn-cs"/>
            </a:endParaRPr>
          </a:p>
          <a:p>
            <a:endParaRPr lang="en-US" dirty="0" smtClean="0"/>
          </a:p>
          <a:p>
            <a:r>
              <a:rPr lang="en-US" b="0" dirty="0" err="1" smtClean="0"/>
              <a:t>Kerpelman</a:t>
            </a:r>
            <a:r>
              <a:rPr lang="en-US" b="0" dirty="0" smtClean="0"/>
              <a:t>, J. (2000). C</a:t>
            </a:r>
            <a:r>
              <a:rPr lang="en-US" dirty="0" smtClean="0"/>
              <a:t>ommunicating with your teen. http://www.aces.edu/pubs/docs/H/HE-0780/</a:t>
            </a:r>
            <a:endParaRPr lang="en-US" dirty="0"/>
          </a:p>
        </p:txBody>
      </p:sp>
      <p:sp>
        <p:nvSpPr>
          <p:cNvPr id="4" name="Slide Number Placeholder 3"/>
          <p:cNvSpPr>
            <a:spLocks noGrp="1"/>
          </p:cNvSpPr>
          <p:nvPr>
            <p:ph type="sldNum" sz="quarter" idx="10"/>
          </p:nvPr>
        </p:nvSpPr>
        <p:spPr/>
        <p:txBody>
          <a:bodyPr/>
          <a:lstStyle/>
          <a:p>
            <a:fld id="{068EEABE-7336-4EEB-98F8-59035313A77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practicing your skills don’t forget to “Live, Laugh, and Love.”</a:t>
            </a:r>
            <a:endParaRPr lang="en-US" dirty="0"/>
          </a:p>
        </p:txBody>
      </p:sp>
      <p:sp>
        <p:nvSpPr>
          <p:cNvPr id="4" name="Slide Number Placeholder 3"/>
          <p:cNvSpPr>
            <a:spLocks noGrp="1"/>
          </p:cNvSpPr>
          <p:nvPr>
            <p:ph type="sldNum" sz="quarter" idx="10"/>
          </p:nvPr>
        </p:nvSpPr>
        <p:spPr/>
        <p:txBody>
          <a:bodyPr/>
          <a:lstStyle/>
          <a:p>
            <a:fld id="{068EEABE-7336-4EEB-98F8-59035313A77A}"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8EEABE-7336-4EEB-98F8-59035313A77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8EEABE-7336-4EEB-98F8-59035313A77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talk! Notice the</a:t>
            </a:r>
            <a:r>
              <a:rPr lang="en-US" baseline="0" dirty="0" smtClean="0"/>
              <a:t> different messages being communicate. What messages do you send to your child when communicating?</a:t>
            </a:r>
            <a:endParaRPr lang="en-US" dirty="0"/>
          </a:p>
        </p:txBody>
      </p:sp>
      <p:sp>
        <p:nvSpPr>
          <p:cNvPr id="4" name="Slide Number Placeholder 3"/>
          <p:cNvSpPr>
            <a:spLocks noGrp="1"/>
          </p:cNvSpPr>
          <p:nvPr>
            <p:ph type="sldNum" sz="quarter" idx="10"/>
          </p:nvPr>
        </p:nvSpPr>
        <p:spPr/>
        <p:txBody>
          <a:bodyPr/>
          <a:lstStyle/>
          <a:p>
            <a:fld id="{068EEABE-7336-4EEB-98F8-59035313A77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a:t>
            </a:r>
            <a:r>
              <a:rPr lang="en-US" baseline="0" dirty="0" smtClean="0"/>
              <a:t>nfortunately, many parents view the parent-teen relationship as an unending source of anger, sadness, and frustrations, it has the potential to become one of the greatest joys of life. For, as you learn to move into your adolescent’s life with love, grace, and understanding, you’ll begin to experience the support, encouragement, and fellowship of a dear and lifelong friend (Higgins). Parents must be willing to modeling good communication skills to your teen.</a:t>
            </a:r>
            <a:endParaRPr lang="en-US" dirty="0"/>
          </a:p>
        </p:txBody>
      </p:sp>
      <p:sp>
        <p:nvSpPr>
          <p:cNvPr id="4" name="Slide Number Placeholder 3"/>
          <p:cNvSpPr>
            <a:spLocks noGrp="1"/>
          </p:cNvSpPr>
          <p:nvPr>
            <p:ph type="sldNum" sz="quarter" idx="10"/>
          </p:nvPr>
        </p:nvSpPr>
        <p:spPr/>
        <p:txBody>
          <a:bodyPr/>
          <a:lstStyle/>
          <a:p>
            <a:fld id="{068EEABE-7336-4EEB-98F8-59035313A77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3"/>
              </a:rPr>
              <a:t>http://specialneedsproject.ca/resources/useful-tools/330-communication-facts.html</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8EEABE-7336-4EEB-98F8-59035313A77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real world, especially in families, this is not always easy to do. Parents often are busy with work demands, running the household, and taking care of responsibilities to family and friends. Teens are involved in the academic and social demands of school, after school and weekend activities, and spending time with friends. With so much going on, it is no surprise that many of us do not take the steps needed to communicate clearly and to listen carefully. This can lead to problems when talking to teens (ACES Publication, 2000). So how can parents reduce</a:t>
            </a:r>
            <a:r>
              <a:rPr lang="en-US" baseline="0" dirty="0" smtClean="0"/>
              <a:t> communication problems?</a:t>
            </a:r>
            <a:endParaRPr lang="en-US" dirty="0"/>
          </a:p>
        </p:txBody>
      </p:sp>
      <p:sp>
        <p:nvSpPr>
          <p:cNvPr id="4" name="Slide Number Placeholder 3"/>
          <p:cNvSpPr>
            <a:spLocks noGrp="1"/>
          </p:cNvSpPr>
          <p:nvPr>
            <p:ph type="sldNum" sz="quarter" idx="10"/>
          </p:nvPr>
        </p:nvSpPr>
        <p:spPr/>
        <p:txBody>
          <a:bodyPr/>
          <a:lstStyle/>
          <a:p>
            <a:fld id="{068EEABE-7336-4EEB-98F8-59035313A77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Talking</a:t>
            </a:r>
            <a:r>
              <a:rPr lang="en-US" b="1" baseline="0" dirty="0" smtClean="0"/>
              <a:t> more often: </a:t>
            </a:r>
            <a:r>
              <a:rPr lang="en-US" b="0" dirty="0" smtClean="0"/>
              <a:t>The more you talk with each other, the more you have the chance to share important messages. Good times to talk with your teen are before leaving for the office and school, during dinner, and on weekends. Try to plan at least one meal a day as a time when the family sits together and talks. Sometimes it does not matter what you talk about, just that you are talking to each other regularly.</a:t>
            </a:r>
          </a:p>
          <a:p>
            <a:endParaRPr lang="en-US" b="1" dirty="0" smtClean="0"/>
          </a:p>
          <a:p>
            <a:r>
              <a:rPr lang="en-US" b="1" dirty="0" smtClean="0"/>
              <a:t>Taking extra time to explain and share important messages: </a:t>
            </a:r>
            <a:r>
              <a:rPr lang="en-US" dirty="0" smtClean="0"/>
              <a:t>When you need to tell your teen something important, such as explaining the responsibilities of caring for a younger sister or brother, take the time to sit down with your teen and talk face to face. You also can write down the important details for your teen. Ask your teen to share with you what he understands your message to be. Your teen can use this same approach when he needs to share important messages with you.</a:t>
            </a:r>
            <a:endParaRPr lang="en-US" dirty="0"/>
          </a:p>
        </p:txBody>
      </p:sp>
      <p:sp>
        <p:nvSpPr>
          <p:cNvPr id="4" name="Slide Number Placeholder 3"/>
          <p:cNvSpPr>
            <a:spLocks noGrp="1"/>
          </p:cNvSpPr>
          <p:nvPr>
            <p:ph type="sldNum" sz="quarter" idx="10"/>
          </p:nvPr>
        </p:nvSpPr>
        <p:spPr/>
        <p:txBody>
          <a:bodyPr/>
          <a:lstStyle/>
          <a:p>
            <a:fld id="{068EEABE-7336-4EEB-98F8-59035313A77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Negative communications, like lecturing and making them feel bad about themselves, can end up in an exchange of angry shouting or teens closing themselves off.</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Examples of negative</a:t>
            </a:r>
            <a:r>
              <a:rPr lang="en-US" baseline="0" dirty="0" smtClean="0"/>
              <a:t> communication: </a:t>
            </a:r>
            <a:r>
              <a:rPr lang="en-US" dirty="0" smtClean="0"/>
              <a:t>talking down to your teen; being judgmental and critical of your teen; refusing to listen to your teen's point of view</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Positive communication can keep the dialog open and increase understanding between parents and teens.</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Don’t be afraid to have frank and open discussions about difficult topics like sex:</a:t>
            </a:r>
          </a:p>
          <a:p>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Teens want to learn about sex from their parents, but parents are reluctant because they are very shy to talk about sex. </a:t>
            </a:r>
          </a:p>
          <a:p>
            <a:pPr>
              <a:buFont typeface="Arial" pitchFamily="34" charset="0"/>
              <a:buChar char="•"/>
            </a:pPr>
            <a:r>
              <a:rPr lang="en-US" sz="1200" kern="1200" baseline="0" dirty="0" smtClean="0">
                <a:solidFill>
                  <a:schemeClr val="tx1"/>
                </a:solidFill>
                <a:latin typeface="+mn-lt"/>
                <a:ea typeface="+mn-ea"/>
                <a:cs typeface="+mn-cs"/>
              </a:rPr>
              <a:t> Parents may mistakenly think talking about sex will encourage teens to have sex.</a:t>
            </a:r>
          </a:p>
          <a:p>
            <a:pPr>
              <a:buFont typeface="Arial" pitchFamily="34" charset="0"/>
              <a:buChar char="•"/>
            </a:pPr>
            <a:r>
              <a:rPr lang="en-US" sz="1200" kern="1200" baseline="0" dirty="0" smtClean="0">
                <a:solidFill>
                  <a:schemeClr val="tx1"/>
                </a:solidFill>
                <a:latin typeface="+mn-lt"/>
                <a:ea typeface="+mn-ea"/>
                <a:cs typeface="+mn-cs"/>
              </a:rPr>
              <a:t>Parents hope their children will not have sex until marriage, but this is every unlikely.</a:t>
            </a:r>
          </a:p>
          <a:p>
            <a:pPr>
              <a:buFont typeface="Arial" pitchFamily="34" charset="0"/>
              <a:buChar char="•"/>
            </a:pPr>
            <a:r>
              <a:rPr lang="en-US" sz="1200" kern="1200" baseline="0" dirty="0" smtClean="0">
                <a:solidFill>
                  <a:schemeClr val="tx1"/>
                </a:solidFill>
                <a:latin typeface="+mn-lt"/>
                <a:ea typeface="+mn-ea"/>
                <a:cs typeface="+mn-cs"/>
              </a:rPr>
              <a:t>Teens are less likely to suffer from making bad decisions about sex if their parents have frank and open discussions with them about sex.</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Be calm but firm:</a:t>
            </a:r>
          </a:p>
          <a:p>
            <a:pPr>
              <a:buFont typeface="Arial" pitchFamily="34" charset="0"/>
              <a:buChar char="•"/>
            </a:pPr>
            <a:r>
              <a:rPr lang="en-US" sz="1200" kern="1200" baseline="0" dirty="0" smtClean="0">
                <a:solidFill>
                  <a:schemeClr val="tx1"/>
                </a:solidFill>
                <a:latin typeface="+mn-lt"/>
                <a:ea typeface="+mn-ea"/>
                <a:cs typeface="+mn-cs"/>
              </a:rPr>
              <a:t>Giving a lecture or getting into a heated argument with a teenager usually doesn’t help resolve conflicts.</a:t>
            </a:r>
          </a:p>
          <a:p>
            <a:pPr>
              <a:buFont typeface="Arial" pitchFamily="34" charset="0"/>
              <a:buChar char="•"/>
            </a:pPr>
            <a:r>
              <a:rPr lang="en-US" sz="1200" kern="1200" baseline="0" dirty="0" smtClean="0">
                <a:solidFill>
                  <a:schemeClr val="tx1"/>
                </a:solidFill>
                <a:latin typeface="+mn-lt"/>
                <a:ea typeface="+mn-ea"/>
                <a:cs typeface="+mn-cs"/>
              </a:rPr>
              <a:t>A calm discussion that involves an exchange of points of view and builds understanding and confidence tends to work best.</a:t>
            </a:r>
          </a:p>
          <a:p>
            <a:pPr>
              <a:buFont typeface="Arial" pitchFamily="34" charset="0"/>
              <a:buChar char="•"/>
            </a:pPr>
            <a:r>
              <a:rPr lang="en-US" sz="1200" kern="1200" baseline="0" dirty="0" smtClean="0">
                <a:solidFill>
                  <a:schemeClr val="tx1"/>
                </a:solidFill>
                <a:latin typeface="+mn-lt"/>
                <a:ea typeface="+mn-ea"/>
                <a:cs typeface="+mn-cs"/>
              </a:rPr>
              <a:t>Keeping communication lines open with teenagers by discussing calmly but firmly is best.</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Keeping communication lines open with teenagers is important.</a:t>
            </a:r>
          </a:p>
          <a:p>
            <a:r>
              <a:rPr lang="en-US" sz="1200" kern="1200" baseline="0" dirty="0" smtClean="0">
                <a:solidFill>
                  <a:schemeClr val="tx1"/>
                </a:solidFill>
                <a:latin typeface="+mn-lt"/>
                <a:ea typeface="+mn-ea"/>
                <a:cs typeface="+mn-cs"/>
              </a:rPr>
              <a:t>• Lecturing and scolding can make it hard to communicate.</a:t>
            </a:r>
          </a:p>
          <a:p>
            <a:r>
              <a:rPr lang="en-US" sz="1200" kern="1200" baseline="0" dirty="0" smtClean="0">
                <a:solidFill>
                  <a:schemeClr val="tx1"/>
                </a:solidFill>
                <a:latin typeface="+mn-lt"/>
                <a:ea typeface="+mn-ea"/>
                <a:cs typeface="+mn-cs"/>
              </a:rPr>
              <a:t>• Honesty and openness are better than fear and secrecy.</a:t>
            </a:r>
          </a:p>
          <a:p>
            <a:r>
              <a:rPr lang="en-US" sz="1200" kern="1200" baseline="0" dirty="0" smtClean="0">
                <a:solidFill>
                  <a:schemeClr val="tx1"/>
                </a:solidFill>
                <a:latin typeface="+mn-lt"/>
                <a:ea typeface="+mn-ea"/>
                <a:cs typeface="+mn-cs"/>
              </a:rPr>
              <a:t>• Teenagers respond best to love, understanding and support.</a:t>
            </a:r>
          </a:p>
          <a:p>
            <a:endParaRPr lang="en-US" sz="1200" b="1" i="1" kern="1200" baseline="0" dirty="0" smtClean="0">
              <a:solidFill>
                <a:schemeClr val="tx1"/>
              </a:solidFill>
              <a:latin typeface="+mn-lt"/>
              <a:ea typeface="+mn-ea"/>
              <a:cs typeface="+mn-cs"/>
            </a:endParaRPr>
          </a:p>
          <a:p>
            <a:r>
              <a:rPr lang="en-US" sz="1200" b="1" i="0" kern="1200" baseline="0" dirty="0" smtClean="0">
                <a:solidFill>
                  <a:schemeClr val="tx1"/>
                </a:solidFill>
                <a:latin typeface="+mn-lt"/>
                <a:ea typeface="+mn-ea"/>
                <a:cs typeface="+mn-cs"/>
              </a:rPr>
              <a:t>Trust is hard to build if there is fear:</a:t>
            </a:r>
          </a:p>
          <a:p>
            <a:pPr>
              <a:buFont typeface="Arial" pitchFamily="34" charset="0"/>
              <a:buChar char="•"/>
            </a:pPr>
            <a:r>
              <a:rPr lang="en-US" sz="1200" kern="1200" baseline="0" dirty="0" smtClean="0">
                <a:solidFill>
                  <a:schemeClr val="tx1"/>
                </a:solidFill>
                <a:latin typeface="+mn-lt"/>
                <a:ea typeface="+mn-ea"/>
                <a:cs typeface="+mn-cs"/>
              </a:rPr>
              <a:t>Parents of teenagers are often frustrated when their children don’t behave the way they want them to.</a:t>
            </a:r>
          </a:p>
          <a:p>
            <a:r>
              <a:rPr lang="en-US" sz="1200" kern="1200" baseline="0" dirty="0" smtClean="0">
                <a:solidFill>
                  <a:schemeClr val="tx1"/>
                </a:solidFill>
                <a:latin typeface="+mn-lt"/>
                <a:ea typeface="+mn-ea"/>
                <a:cs typeface="+mn-cs"/>
              </a:rPr>
              <a:t>• It is a normal reaction to feel anger, to shout and to punish them.</a:t>
            </a:r>
          </a:p>
          <a:p>
            <a:r>
              <a:rPr lang="en-US" sz="1200" kern="1200" baseline="0" dirty="0" smtClean="0">
                <a:solidFill>
                  <a:schemeClr val="tx1"/>
                </a:solidFill>
                <a:latin typeface="+mn-lt"/>
                <a:ea typeface="+mn-ea"/>
                <a:cs typeface="+mn-cs"/>
              </a:rPr>
              <a:t>• Parents even say they want to “beat some sense into the child” (ACES, 2000).</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8EEABE-7336-4EEB-98F8-59035313A77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90831471-F6A5-4352-AA2F-61664747A0A9}" type="datetime1">
              <a:rPr lang="en-US" smtClean="0"/>
              <a:pPr/>
              <a:t>10/8/2013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DF62543-F923-40A9-8DA7-3C61AF2887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008854-FA3D-4AF1-AD28-59BC20382935}" type="datetime1">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62543-F923-40A9-8DA7-3C61AF2887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38EB13-3974-4729-BEA1-6154DA414D34}" type="datetime1">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62543-F923-40A9-8DA7-3C61AF2887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EC62C9-1044-429F-BDD4-0C1F8BC7062B}" type="datetime1">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62543-F923-40A9-8DA7-3C61AF2887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07FB788-28D8-4DB7-9375-71D8DEA9C479}" type="datetime1">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62543-F923-40A9-8DA7-3C61AF2887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456FD3-9255-49E4-8801-EFE01AAA0FE1}" type="datetime1">
              <a:rPr lang="en-US" smtClean="0"/>
              <a:pPr/>
              <a:t>10/8/2013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62543-F923-40A9-8DA7-3C61AF2887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52FEFE15-B98B-4EFE-8AF8-0017E66774FD}" type="datetime1">
              <a:rPr lang="en-US" smtClean="0"/>
              <a:pPr/>
              <a:t>10/8/2013</a:t>
            </a:fld>
            <a:endParaRPr lang="en-US"/>
          </a:p>
        </p:txBody>
      </p:sp>
      <p:sp>
        <p:nvSpPr>
          <p:cNvPr id="27" name="Slide Number Placeholder 26"/>
          <p:cNvSpPr>
            <a:spLocks noGrp="1"/>
          </p:cNvSpPr>
          <p:nvPr>
            <p:ph type="sldNum" sz="quarter" idx="11"/>
          </p:nvPr>
        </p:nvSpPr>
        <p:spPr/>
        <p:txBody>
          <a:bodyPr rtlCol="0"/>
          <a:lstStyle/>
          <a:p>
            <a:fld id="{8DF62543-F923-40A9-8DA7-3C61AF288747}"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7838A7A-28E1-4ACD-88A6-6D528E6B3475}" type="datetime1">
              <a:rPr lang="en-US" smtClean="0"/>
              <a:pPr/>
              <a:t>10/8/2013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8DF62543-F923-40A9-8DA7-3C61AF2887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E66D6-B2E7-45DD-A769-82E8A0E4EF29}" type="datetime1">
              <a:rPr lang="en-US" smtClean="0"/>
              <a:pPr/>
              <a:t>10/8/2013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F62543-F923-40A9-8DA7-3C61AF2887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016AB7A-66C9-418A-ACFC-7F80D1C39A8D}" type="datetime1">
              <a:rPr lang="en-US" smtClean="0"/>
              <a:pPr/>
              <a:t>10/8/2013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62543-F923-40A9-8DA7-3C61AF2887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50AE888-B873-47D7-B95E-E83612E81DA4}" type="datetime1">
              <a:rPr lang="en-US" smtClean="0"/>
              <a:pPr/>
              <a:t>10/8/2013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62543-F923-40A9-8DA7-3C61AF2887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alpha val="19000"/>
              </a:schemeClr>
            </a:gs>
            <a:gs pos="55000">
              <a:schemeClr val="accent1">
                <a:tint val="12000"/>
                <a:satMod val="255000"/>
              </a:schemeClr>
            </a:gs>
            <a:gs pos="100000">
              <a:schemeClr val="accent1">
                <a:tint val="45000"/>
                <a:satMod val="250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276F984-8148-48D2-83F7-9ECB7BF4CABC}" type="datetime1">
              <a:rPr lang="en-US" smtClean="0"/>
              <a:pPr/>
              <a:t>10/8/2013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DF62543-F923-40A9-8DA7-3C61AF2887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458200" cy="1470025"/>
          </a:xfrm>
        </p:spPr>
        <p:txBody>
          <a:bodyPr>
            <a:normAutofit/>
          </a:bodyPr>
          <a:lstStyle/>
          <a:p>
            <a:pPr algn="ctr"/>
            <a:r>
              <a:rPr lang="en-US" sz="4000" dirty="0" smtClean="0"/>
              <a:t>Communicating Effectively With Your Teen</a:t>
            </a:r>
            <a:endParaRPr lang="en-US" sz="4000" dirty="0"/>
          </a:p>
        </p:txBody>
      </p:sp>
      <p:sp>
        <p:nvSpPr>
          <p:cNvPr id="3" name="Subtitle 2"/>
          <p:cNvSpPr>
            <a:spLocks noGrp="1"/>
          </p:cNvSpPr>
          <p:nvPr>
            <p:ph type="subTitle" idx="1"/>
          </p:nvPr>
        </p:nvSpPr>
        <p:spPr/>
        <p:txBody>
          <a:bodyPr anchor="ctr">
            <a:normAutofit/>
          </a:bodyPr>
          <a:lstStyle/>
          <a:p>
            <a:r>
              <a:rPr lang="en-US" b="1" dirty="0" smtClean="0"/>
              <a:t>Parents and Teens can Effectively Communicate</a:t>
            </a:r>
            <a:endParaRPr lang="en-US" b="1" dirty="0"/>
          </a:p>
        </p:txBody>
      </p:sp>
      <p:sp>
        <p:nvSpPr>
          <p:cNvPr id="4" name="TextBox 3"/>
          <p:cNvSpPr txBox="1"/>
          <p:nvPr/>
        </p:nvSpPr>
        <p:spPr>
          <a:xfrm>
            <a:off x="3657600" y="6019800"/>
            <a:ext cx="4530407" cy="369332"/>
          </a:xfrm>
          <a:prstGeom prst="rect">
            <a:avLst/>
          </a:prstGeom>
          <a:noFill/>
        </p:spPr>
        <p:txBody>
          <a:bodyPr wrap="none" rtlCol="0">
            <a:spAutoFit/>
          </a:bodyPr>
          <a:lstStyle/>
          <a:p>
            <a:r>
              <a:rPr lang="en-US" sz="1600" b="1" dirty="0" smtClean="0"/>
              <a:t>Presented by: </a:t>
            </a:r>
            <a:r>
              <a:rPr lang="en-US" i="1" dirty="0" smtClean="0">
                <a:latin typeface="Andalus" pitchFamily="2" charset="-78"/>
                <a:cs typeface="Andalus" pitchFamily="2" charset="-78"/>
              </a:rPr>
              <a:t>Judy Valeski and Sheila Jones</a:t>
            </a:r>
            <a:endParaRPr lang="en-US" i="1" dirty="0">
              <a:latin typeface="Andalus" pitchFamily="2" charset="-78"/>
              <a:cs typeface="Andalus" pitchFamily="2" charset="-78"/>
            </a:endParaRPr>
          </a:p>
        </p:txBody>
      </p:sp>
      <p:sp>
        <p:nvSpPr>
          <p:cNvPr id="5" name="Slide Number Placeholder 4"/>
          <p:cNvSpPr>
            <a:spLocks noGrp="1"/>
          </p:cNvSpPr>
          <p:nvPr>
            <p:ph type="sldNum" sz="quarter" idx="12"/>
          </p:nvPr>
        </p:nvSpPr>
        <p:spPr/>
        <p:txBody>
          <a:bodyPr/>
          <a:lstStyle/>
          <a:p>
            <a:fld id="{8DF62543-F923-40A9-8DA7-3C61AF288747}" type="slidenum">
              <a:rPr lang="en-US" smtClean="0"/>
              <a:pPr/>
              <a:t>1</a:t>
            </a:fld>
            <a:endParaRPr lang="en-US"/>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9848"/>
          </a:xfrm>
        </p:spPr>
        <p:txBody>
          <a:bodyPr/>
          <a:lstStyle/>
          <a:p>
            <a:r>
              <a:rPr lang="en-US" dirty="0" smtClean="0"/>
              <a:t>Skills for Effective Communication</a:t>
            </a:r>
            <a:endParaRPr lang="en-US" dirty="0"/>
          </a:p>
        </p:txBody>
      </p:sp>
      <p:graphicFrame>
        <p:nvGraphicFramePr>
          <p:cNvPr id="5" name="Diagram 4"/>
          <p:cNvGraphicFramePr/>
          <p:nvPr/>
        </p:nvGraphicFramePr>
        <p:xfrm>
          <a:off x="685800" y="2057400"/>
          <a:ext cx="7162800" cy="401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8DF62543-F923-40A9-8DA7-3C61AF288747}" type="slidenum">
              <a:rPr lang="en-US" smtClean="0"/>
              <a:pPr/>
              <a:t>10</a:t>
            </a:fld>
            <a:endParaRPr lang="en-US"/>
          </a:p>
        </p:txBody>
      </p:sp>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DF62543-F923-40A9-8DA7-3C61AF288747}" type="slidenum">
              <a:rPr lang="en-US" smtClean="0"/>
              <a:pPr/>
              <a:t>11</a:t>
            </a:fld>
            <a:endParaRPr lang="en-US"/>
          </a:p>
        </p:txBody>
      </p:sp>
      <p:pic>
        <p:nvPicPr>
          <p:cNvPr id="3" name="il_fi" descr="http://lisamarierobinson.files.wordpress.com/2011/05/non-verbal-communication-examples.jpg"/>
          <p:cNvPicPr/>
          <p:nvPr/>
        </p:nvPicPr>
        <p:blipFill>
          <a:blip r:embed="rId3" cstate="print"/>
          <a:srcRect/>
          <a:stretch>
            <a:fillRect/>
          </a:stretch>
        </p:blipFill>
        <p:spPr bwMode="auto">
          <a:xfrm>
            <a:off x="0" y="990600"/>
            <a:ext cx="9144000" cy="4572000"/>
          </a:xfrm>
          <a:prstGeom prst="rect">
            <a:avLst/>
          </a:prstGeom>
          <a:noFill/>
          <a:ln w="9525">
            <a:noFill/>
            <a:miter lim="800000"/>
            <a:headEnd/>
            <a:tailEnd/>
          </a:ln>
        </p:spPr>
      </p:pic>
      <p:sp>
        <p:nvSpPr>
          <p:cNvPr id="4" name="TextBox 3"/>
          <p:cNvSpPr txBox="1"/>
          <p:nvPr/>
        </p:nvSpPr>
        <p:spPr>
          <a:xfrm>
            <a:off x="457200" y="5867400"/>
            <a:ext cx="8229600" cy="461665"/>
          </a:xfrm>
          <a:prstGeom prst="rect">
            <a:avLst/>
          </a:prstGeom>
          <a:noFill/>
        </p:spPr>
        <p:txBody>
          <a:bodyPr wrap="square" rtlCol="0">
            <a:spAutoFit/>
          </a:bodyPr>
          <a:lstStyle/>
          <a:p>
            <a:r>
              <a:rPr lang="en-US" sz="2400" b="1" dirty="0" smtClean="0"/>
              <a:t>Remember: </a:t>
            </a:r>
            <a:r>
              <a:rPr lang="en-US" sz="2400" b="1" dirty="0" smtClean="0">
                <a:solidFill>
                  <a:srgbClr val="990033"/>
                </a:solidFill>
              </a:rPr>
              <a:t>93%</a:t>
            </a:r>
            <a:r>
              <a:rPr lang="en-US" sz="2400" b="1" dirty="0" smtClean="0"/>
              <a:t> of communication is non-verbal</a:t>
            </a:r>
            <a:endParaRPr lang="en-US"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7772400" cy="136207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Examples of </a:t>
            </a:r>
            <a:r>
              <a:rPr lang="en-US" sz="36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Communicating</a:t>
            </a:r>
            <a:endPar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 Placeholder 2"/>
          <p:cNvSpPr>
            <a:spLocks noGrp="1"/>
          </p:cNvSpPr>
          <p:nvPr>
            <p:ph type="body" idx="1"/>
          </p:nvPr>
        </p:nvSpPr>
        <p:spPr/>
        <p:txBody>
          <a:bodyPr>
            <a:normAutofit/>
          </a:bodyPr>
          <a:lstStyle/>
          <a:p>
            <a:pPr algn="ctr">
              <a:buFont typeface="Arial" pitchFamily="34" charset="0"/>
              <a:buChar char="•"/>
            </a:pPr>
            <a:r>
              <a:rPr lang="en-US" sz="2400" b="1" dirty="0" smtClean="0"/>
              <a:t>Drama Triangle</a:t>
            </a:r>
          </a:p>
          <a:p>
            <a:pPr algn="ctr">
              <a:buFont typeface="Arial" pitchFamily="34" charset="0"/>
              <a:buChar char="•"/>
            </a:pPr>
            <a:endParaRPr lang="en-US" sz="2400" b="1" dirty="0" smtClean="0"/>
          </a:p>
          <a:p>
            <a:pPr algn="ctr">
              <a:buFont typeface="Arial" pitchFamily="34" charset="0"/>
              <a:buChar char="•"/>
            </a:pPr>
            <a:r>
              <a:rPr lang="en-US" sz="2400" b="1" dirty="0" smtClean="0"/>
              <a:t>Handling disagreements</a:t>
            </a:r>
            <a:endParaRPr lang="en-US" sz="2400" b="1" dirty="0"/>
          </a:p>
        </p:txBody>
      </p:sp>
      <p:sp>
        <p:nvSpPr>
          <p:cNvPr id="4" name="Slide Number Placeholder 3"/>
          <p:cNvSpPr>
            <a:spLocks noGrp="1"/>
          </p:cNvSpPr>
          <p:nvPr>
            <p:ph type="sldNum" sz="quarter" idx="12"/>
          </p:nvPr>
        </p:nvSpPr>
        <p:spPr/>
        <p:txBody>
          <a:bodyPr/>
          <a:lstStyle/>
          <a:p>
            <a:fld id="{8DF62543-F923-40A9-8DA7-3C61AF288747}"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62000"/>
            <a:ext cx="3402776" cy="877824"/>
          </a:xfrm>
        </p:spPr>
        <p:style>
          <a:lnRef idx="0">
            <a:schemeClr val="accent2"/>
          </a:lnRef>
          <a:fillRef idx="3">
            <a:schemeClr val="accent2"/>
          </a:fillRef>
          <a:effectRef idx="3">
            <a:schemeClr val="accent2"/>
          </a:effectRef>
          <a:fontRef idx="minor">
            <a:schemeClr val="lt1"/>
          </a:fontRef>
        </p:style>
        <p:txBody>
          <a:bodyPr/>
          <a:lstStyle/>
          <a:p>
            <a:pPr algn="ctr"/>
            <a:r>
              <a:rPr lang="en-US" sz="2400" dirty="0" smtClean="0"/>
              <a:t>DRAMA TRIANGLE</a:t>
            </a:r>
            <a:r>
              <a:rPr lang="en-US" dirty="0" smtClean="0"/>
              <a:t/>
            </a:r>
            <a:br>
              <a:rPr lang="en-US" dirty="0" smtClean="0"/>
            </a:br>
            <a:endParaRPr lang="en-US" dirty="0"/>
          </a:p>
        </p:txBody>
      </p:sp>
      <p:sp>
        <p:nvSpPr>
          <p:cNvPr id="3" name="Text Placeholder 2"/>
          <p:cNvSpPr>
            <a:spLocks noGrp="1"/>
          </p:cNvSpPr>
          <p:nvPr>
            <p:ph type="body" idx="2"/>
          </p:nvPr>
        </p:nvSpPr>
        <p:spPr/>
        <p:txBody>
          <a:bodyPr/>
          <a:lstStyle/>
          <a:p>
            <a:r>
              <a:rPr lang="en-US" sz="2000" b="1" dirty="0" smtClean="0"/>
              <a:t>A</a:t>
            </a:r>
            <a:r>
              <a:rPr lang="en-US" b="1" dirty="0" smtClean="0"/>
              <a:t>			</a:t>
            </a:r>
            <a:r>
              <a:rPr lang="en-US" sz="2000" b="1" dirty="0" smtClean="0"/>
              <a:t>B</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1800" dirty="0" smtClean="0"/>
              <a:t>                         </a:t>
            </a:r>
          </a:p>
          <a:p>
            <a:endParaRPr lang="en-US" sz="1800" b="1" dirty="0" smtClean="0"/>
          </a:p>
          <a:p>
            <a:endParaRPr lang="en-US" sz="1800" b="1" dirty="0" smtClean="0"/>
          </a:p>
          <a:p>
            <a:endParaRPr lang="en-US" sz="1800" b="1" dirty="0" smtClean="0"/>
          </a:p>
          <a:p>
            <a:r>
              <a:rPr lang="en-US" sz="1800" b="1" dirty="0" smtClean="0"/>
              <a:t>                      </a:t>
            </a:r>
            <a:r>
              <a:rPr lang="en-US" sz="2000" b="1" dirty="0" smtClean="0"/>
              <a:t> C</a:t>
            </a:r>
            <a:endParaRPr lang="en-US" sz="1800" dirty="0" smtClean="0"/>
          </a:p>
          <a:p>
            <a:endParaRPr lang="en-US" dirty="0"/>
          </a:p>
        </p:txBody>
      </p:sp>
      <p:pic>
        <p:nvPicPr>
          <p:cNvPr id="5" name="il_fi" descr="http://images.fineartamerica.com/images-medium-large-5/elephant-in-the-room-wip-leah-saulnier-the-painting-maniac.jpg"/>
          <p:cNvPicPr>
            <a:picLocks noGrp="1"/>
          </p:cNvPicPr>
          <p:nvPr>
            <p:ph sz="half" idx="1"/>
          </p:nvPr>
        </p:nvPicPr>
        <p:blipFill>
          <a:blip r:embed="rId3" cstate="print"/>
          <a:srcRect/>
          <a:stretch>
            <a:fillRect/>
          </a:stretch>
        </p:blipFill>
        <p:spPr bwMode="auto">
          <a:xfrm>
            <a:off x="0" y="457200"/>
            <a:ext cx="4450080" cy="6400800"/>
          </a:xfrm>
          <a:prstGeom prst="rect">
            <a:avLst/>
          </a:prstGeom>
          <a:ln w="88900" cap="sq" cmpd="thickThin">
            <a:solidFill>
              <a:srgbClr val="000000"/>
            </a:solidFill>
            <a:prstDash val="solid"/>
            <a:miter lim="800000"/>
          </a:ln>
          <a:effectLst>
            <a:innerShdw blurRad="76200">
              <a:srgbClr val="000000"/>
            </a:innerShdw>
          </a:effectLst>
        </p:spPr>
      </p:pic>
      <p:pic>
        <p:nvPicPr>
          <p:cNvPr id="30722" name="Picture 2"/>
          <p:cNvPicPr>
            <a:picLocks noChangeAspect="1" noChangeArrowheads="1"/>
          </p:cNvPicPr>
          <p:nvPr/>
        </p:nvPicPr>
        <p:blipFill>
          <a:blip r:embed="rId4" cstate="print"/>
          <a:srcRect/>
          <a:stretch>
            <a:fillRect/>
          </a:stretch>
        </p:blipFill>
        <p:spPr bwMode="auto">
          <a:xfrm>
            <a:off x="5715000" y="2438400"/>
            <a:ext cx="2590800" cy="27432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8DF62543-F923-40A9-8DA7-3C61AF288747}" type="slidenum">
              <a:rPr lang="en-US" smtClean="0"/>
              <a:pPr/>
              <a:t>13</a:t>
            </a:fld>
            <a:endParaRPr lang="en-US"/>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9848"/>
          </a:xfrm>
        </p:spPr>
        <p:txBody>
          <a:bodyPr anchor="t">
            <a:normAutofit/>
          </a:bodyPr>
          <a:lstStyle/>
          <a:p>
            <a:pPr algn="ctr"/>
            <a:r>
              <a:rPr lang="en-US" sz="3100" b="1" i="1" dirty="0" smtClean="0"/>
              <a:t>What to do about disagreements that won't go away…The “Messy” Room!</a:t>
            </a:r>
            <a:endParaRPr lang="en-US" dirty="0"/>
          </a:p>
        </p:txBody>
      </p:sp>
      <p:pic>
        <p:nvPicPr>
          <p:cNvPr id="32770" name="Picture 2" descr="http://fc07.deviantart.net/fs29/f/2008/167/9/a/His_messy_room_by_IbrahimAmr.jpg"/>
          <p:cNvPicPr>
            <a:picLocks noChangeAspect="1" noChangeArrowheads="1"/>
          </p:cNvPicPr>
          <p:nvPr/>
        </p:nvPicPr>
        <p:blipFill>
          <a:blip r:embed="rId3" cstate="print"/>
          <a:srcRect/>
          <a:stretch>
            <a:fillRect/>
          </a:stretch>
        </p:blipFill>
        <p:spPr bwMode="auto">
          <a:xfrm>
            <a:off x="0" y="1828800"/>
            <a:ext cx="9144000" cy="47244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8DF62543-F923-40A9-8DA7-3C61AF288747}" type="slidenum">
              <a:rPr lang="en-US" smtClean="0"/>
              <a:pPr/>
              <a:t>14</a:t>
            </a:fld>
            <a:endParaRPr lang="en-US"/>
          </a:p>
        </p:txBody>
      </p:sp>
    </p:spTree>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981200"/>
            <a:ext cx="7772400" cy="3124200"/>
          </a:xfrm>
          <a:solidFill>
            <a:schemeClr val="dk2"/>
          </a:solidFill>
          <a:effectLst>
            <a:outerShdw blurRad="152400" dist="317500" dir="5400000" sx="90000" sy="-19000" rotWithShape="0">
              <a:prstClr val="black">
                <a:alpha val="15000"/>
              </a:prstClr>
            </a:outerShdw>
          </a:effectLst>
          <a:scene3d>
            <a:camera prst="perspectiveRight"/>
            <a:lightRig rig="sunrise" dir="t"/>
          </a:scene3d>
          <a:sp3d prstMaterial="softEdge"/>
        </p:spPr>
        <p:style>
          <a:lnRef idx="0">
            <a:scrgbClr r="0" g="0" b="0"/>
          </a:lnRef>
          <a:fillRef idx="1001">
            <a:schemeClr val="dk2"/>
          </a:fillRef>
          <a:effectRef idx="0">
            <a:scrgbClr r="0" g="0" b="0"/>
          </a:effectRef>
          <a:fontRef idx="major"/>
        </p:style>
        <p:txBody>
          <a:bodyPr>
            <a:normAutofit/>
          </a:bodyPr>
          <a:lstStyle/>
          <a:p>
            <a:r>
              <a:rPr lang="en-US" dirty="0" smtClean="0">
                <a:solidFill>
                  <a:schemeClr val="bg1"/>
                </a:solidFill>
              </a:rPr>
              <a:t>Many parents of teens find themselves constantly pleading with their teens to clean their rooms, cleaning the teen's room themselves, or having to just accept a teen's messy room. Is there a way to talk with your teen that will make a difference?</a:t>
            </a:r>
          </a:p>
          <a:p>
            <a:endParaRPr lang="en-US" dirty="0">
              <a:solidFill>
                <a:schemeClr val="bg1"/>
              </a:solidFill>
            </a:endParaRPr>
          </a:p>
        </p:txBody>
      </p:sp>
      <p:sp>
        <p:nvSpPr>
          <p:cNvPr id="6" name="Slide Number Placeholder 5"/>
          <p:cNvSpPr>
            <a:spLocks noGrp="1"/>
          </p:cNvSpPr>
          <p:nvPr>
            <p:ph type="sldNum" sz="quarter" idx="12"/>
          </p:nvPr>
        </p:nvSpPr>
        <p:spPr/>
        <p:txBody>
          <a:bodyPr/>
          <a:lstStyle/>
          <a:p>
            <a:fld id="{8DF62543-F923-40A9-8DA7-3C61AF288747}" type="slidenum">
              <a:rPr lang="en-US" smtClean="0"/>
              <a:pPr/>
              <a:t>15</a:t>
            </a:fld>
            <a:endParaRPr lang="en-US"/>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0" y="3124200"/>
            <a:ext cx="7162800" cy="1569660"/>
          </a:xfrm>
          <a:prstGeom prst="rect">
            <a:avLst/>
          </a:prstGeom>
        </p:spPr>
        <p:txBody>
          <a:bodyPr wrap="square">
            <a:spAutoFit/>
          </a:bodyPr>
          <a:lstStyle/>
          <a:p>
            <a:r>
              <a:rPr lang="en-US" sz="2400" dirty="0" smtClean="0"/>
              <a:t>You’re probably pretty tired of hearing this by now, but there’s really no way around it: it’s up to you to learn and model the communication skills that you want to teach your teens.</a:t>
            </a:r>
            <a:endParaRPr lang="en-US" sz="2400" dirty="0"/>
          </a:p>
        </p:txBody>
      </p:sp>
      <p:sp>
        <p:nvSpPr>
          <p:cNvPr id="3" name="6-Point Star 2"/>
          <p:cNvSpPr/>
          <p:nvPr/>
        </p:nvSpPr>
        <p:spPr>
          <a:xfrm>
            <a:off x="6400800" y="5105400"/>
            <a:ext cx="914400" cy="914400"/>
          </a:xfrm>
          <a:prstGeom prst="star6">
            <a:avLst/>
          </a:prstGeom>
          <a:gradFill flip="none" rotWithShape="1">
            <a:gsLst>
              <a:gs pos="51000">
                <a:schemeClr val="accent1">
                  <a:lumMod val="60000"/>
                  <a:lumOff val="40000"/>
                  <a:alpha val="88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eartstattoo115zps4920645c Hearts_tattoo_115_zps4920645c-1_zps3fcec456.jpg photo"/>
          <p:cNvPicPr>
            <a:picLocks noChangeAspect="1" noChangeArrowheads="1"/>
          </p:cNvPicPr>
          <p:nvPr/>
        </p:nvPicPr>
        <p:blipFill>
          <a:blip r:embed="rId3" cstate="print"/>
          <a:srcRect/>
          <a:stretch>
            <a:fillRect/>
          </a:stretch>
        </p:blipFill>
        <p:spPr bwMode="auto">
          <a:xfrm>
            <a:off x="0" y="457200"/>
            <a:ext cx="5410200" cy="2000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8DF62543-F923-40A9-8DA7-3C61AF288747}" type="slidenum">
              <a:rPr lang="en-US" smtClean="0"/>
              <a:pPr/>
              <a:t>16</a:t>
            </a:fld>
            <a:endParaRPr lang="en-US"/>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000498" y="-2933698"/>
            <a:ext cx="533401" cy="8077200"/>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sz="3200" dirty="0" smtClean="0">
                <a:latin typeface="+mn-lt"/>
              </a:rPr>
              <a:t>OBJECTIVES</a:t>
            </a:r>
            <a:endParaRPr lang="en-US" sz="3200" dirty="0">
              <a:latin typeface="+mn-lt"/>
            </a:endParaRPr>
          </a:p>
        </p:txBody>
      </p:sp>
      <p:sp>
        <p:nvSpPr>
          <p:cNvPr id="4" name="Text Placeholder 3"/>
          <p:cNvSpPr>
            <a:spLocks noGrp="1"/>
          </p:cNvSpPr>
          <p:nvPr>
            <p:ph type="body" sz="half" idx="2"/>
          </p:nvPr>
        </p:nvSpPr>
        <p:spPr>
          <a:xfrm>
            <a:off x="381000" y="1600200"/>
            <a:ext cx="8153400" cy="4571597"/>
          </a:xfrm>
        </p:spPr>
        <p:txBody>
          <a:bodyPr>
            <a:noAutofit/>
          </a:bodyPr>
          <a:lstStyle/>
          <a:p>
            <a:pPr marL="342900" indent="-342900">
              <a:buFont typeface="+mj-lt"/>
              <a:buAutoNum type="arabicPeriod"/>
            </a:pPr>
            <a:r>
              <a:rPr lang="en-US" sz="1800" b="1" dirty="0" smtClean="0"/>
              <a:t> </a:t>
            </a:r>
            <a:r>
              <a:rPr lang="en-US" sz="2000" b="1" dirty="0" smtClean="0"/>
              <a:t>To learn the importance of communicating with your teen</a:t>
            </a:r>
          </a:p>
          <a:p>
            <a:pPr marL="457200" indent="-457200">
              <a:buFont typeface="+mj-lt"/>
              <a:buAutoNum type="arabicPeriod"/>
            </a:pPr>
            <a:endParaRPr lang="en-US" sz="2000" b="1" dirty="0" smtClean="0"/>
          </a:p>
          <a:p>
            <a:pPr marL="457200" indent="-457200">
              <a:buFont typeface="+mj-lt"/>
              <a:buAutoNum type="arabicPeriod"/>
            </a:pPr>
            <a:r>
              <a:rPr lang="en-US" sz="2000" b="1" dirty="0" smtClean="0"/>
              <a:t>Define effective communication</a:t>
            </a:r>
          </a:p>
          <a:p>
            <a:pPr marL="457200" indent="-457200">
              <a:buFont typeface="+mj-lt"/>
              <a:buAutoNum type="arabicPeriod"/>
            </a:pPr>
            <a:endParaRPr lang="en-US" sz="2000" b="1" dirty="0" smtClean="0"/>
          </a:p>
          <a:p>
            <a:pPr marL="457200" indent="-457200">
              <a:buFont typeface="+mj-lt"/>
              <a:buAutoNum type="arabicPeriod"/>
            </a:pPr>
            <a:r>
              <a:rPr lang="en-US" sz="2000" b="1" dirty="0" smtClean="0"/>
              <a:t>To learn ways to enhance parent- teen communication</a:t>
            </a:r>
          </a:p>
          <a:p>
            <a:pPr marL="457200" indent="-457200">
              <a:buFont typeface="+mj-lt"/>
              <a:buAutoNum type="arabicPeriod"/>
            </a:pPr>
            <a:endParaRPr lang="en-US" sz="2000" b="1" dirty="0" smtClean="0"/>
          </a:p>
          <a:p>
            <a:pPr marL="457200" indent="-457200">
              <a:buFont typeface="+mj-lt"/>
              <a:buAutoNum type="arabicPeriod"/>
            </a:pPr>
            <a:r>
              <a:rPr lang="en-US" sz="2000" b="1" dirty="0" smtClean="0"/>
              <a:t>Skills for effective communication lines open (positive and negative communication)</a:t>
            </a:r>
          </a:p>
          <a:p>
            <a:pPr marL="457200" indent="-457200">
              <a:buFont typeface="+mj-lt"/>
              <a:buAutoNum type="arabicPeriod"/>
            </a:pPr>
            <a:endParaRPr lang="en-US" sz="2000" b="1" dirty="0" smtClean="0"/>
          </a:p>
          <a:p>
            <a:pPr marL="457200" indent="-457200">
              <a:buFont typeface="+mj-lt"/>
              <a:buAutoNum type="arabicPeriod"/>
            </a:pPr>
            <a:r>
              <a:rPr lang="en-US" sz="2000" b="1" dirty="0" smtClean="0"/>
              <a:t>Examples</a:t>
            </a:r>
          </a:p>
          <a:p>
            <a:pPr marL="1115568" lvl="1" indent="-457200">
              <a:buFont typeface="+mj-lt"/>
              <a:buAutoNum type="arabicPeriod"/>
            </a:pPr>
            <a:r>
              <a:rPr lang="en-US" sz="1900" b="1" dirty="0" smtClean="0"/>
              <a:t>Drama Triangle</a:t>
            </a:r>
          </a:p>
          <a:p>
            <a:pPr marL="1115568" lvl="1" indent="-457200">
              <a:buFont typeface="+mj-lt"/>
              <a:buAutoNum type="arabicPeriod"/>
            </a:pPr>
            <a:r>
              <a:rPr lang="en-US" sz="1900" b="1" dirty="0" smtClean="0"/>
              <a:t>How to handle difficult disagreements</a:t>
            </a:r>
          </a:p>
          <a:p>
            <a:pPr marL="1115568" lvl="1" indent="-457200">
              <a:buFont typeface="Arial" pitchFamily="34" charset="0"/>
              <a:buChar char="•"/>
            </a:pPr>
            <a:endParaRPr lang="en-US" sz="1900" b="1" dirty="0" smtClean="0"/>
          </a:p>
          <a:p>
            <a:pPr marL="457200" indent="-457200">
              <a:buFont typeface="+mj-lt"/>
              <a:buAutoNum type="arabicPeriod"/>
            </a:pPr>
            <a:endParaRPr lang="en-US" sz="2000" b="1" dirty="0" smtClean="0"/>
          </a:p>
          <a:p>
            <a:pPr marL="457200" indent="-457200">
              <a:buFont typeface="+mj-lt"/>
              <a:buAutoNum type="arabicPeriod"/>
            </a:pPr>
            <a:endParaRPr lang="en-US" sz="2000" b="1" dirty="0" smtClean="0"/>
          </a:p>
          <a:p>
            <a:pPr marL="342900" indent="-342900"/>
            <a:endParaRPr lang="en-US" sz="1800" b="1" dirty="0" smtClean="0"/>
          </a:p>
        </p:txBody>
      </p:sp>
      <p:sp>
        <p:nvSpPr>
          <p:cNvPr id="10" name="Slide Number Placeholder 9"/>
          <p:cNvSpPr>
            <a:spLocks noGrp="1"/>
          </p:cNvSpPr>
          <p:nvPr>
            <p:ph type="sldNum" sz="quarter" idx="12"/>
          </p:nvPr>
        </p:nvSpPr>
        <p:spPr/>
        <p:txBody>
          <a:bodyPr/>
          <a:lstStyle/>
          <a:p>
            <a:fld id="{8DF62543-F923-40A9-8DA7-3C61AF288747}" type="slidenum">
              <a:rPr lang="en-US" smtClean="0"/>
              <a:pPr/>
              <a:t>2</a:t>
            </a:fld>
            <a:endParaRPr lang="en-US"/>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43000" y="1295400"/>
            <a:ext cx="6248400" cy="3581400"/>
          </a:xfrm>
          <a:prstGeom prst="ellipse">
            <a:avLst/>
          </a:prstGeom>
          <a:solidFill>
            <a:schemeClr val="accent2">
              <a:lumMod val="75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The task of shaping your teenager’s life is a very personal and painstaking one. Learning how to communicate effectively with your adolescent takes skill that requires practice and modeling</a:t>
            </a:r>
            <a:r>
              <a:rPr lang="en-US" dirty="0" smtClean="0"/>
              <a:t>.</a:t>
            </a:r>
            <a:endParaRPr lang="en-US" dirty="0"/>
          </a:p>
        </p:txBody>
      </p:sp>
      <p:sp>
        <p:nvSpPr>
          <p:cNvPr id="3" name="Slide Number Placeholder 2"/>
          <p:cNvSpPr>
            <a:spLocks noGrp="1"/>
          </p:cNvSpPr>
          <p:nvPr>
            <p:ph type="sldNum" sz="quarter" idx="12"/>
          </p:nvPr>
        </p:nvSpPr>
        <p:spPr/>
        <p:txBody>
          <a:bodyPr/>
          <a:lstStyle/>
          <a:p>
            <a:fld id="{8DF62543-F923-40A9-8DA7-3C61AF288747}" type="slidenum">
              <a:rPr lang="en-US" smtClean="0"/>
              <a:pPr/>
              <a:t>3</a:t>
            </a:fld>
            <a:endParaRPr lang="en-US"/>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t2.gstatic.com/images?q=tbn:ANd9GcQMVeCuuvx2qLuI-hSwB3x6bKPd2uitm4dng4OCPg6F5E7jYv2m"/>
          <p:cNvPicPr>
            <a:picLocks noChangeAspect="1" noChangeArrowheads="1"/>
          </p:cNvPicPr>
          <p:nvPr/>
        </p:nvPicPr>
        <p:blipFill>
          <a:blip r:embed="rId3" cstate="print"/>
          <a:srcRect/>
          <a:stretch>
            <a:fillRect/>
          </a:stretch>
        </p:blipFill>
        <p:spPr bwMode="auto">
          <a:xfrm>
            <a:off x="762000" y="3048000"/>
            <a:ext cx="1752600" cy="1362076"/>
          </a:xfrm>
          <a:prstGeom prst="rect">
            <a:avLst/>
          </a:prstGeom>
          <a:ln>
            <a:noFill/>
          </a:ln>
          <a:effectLst>
            <a:softEdge rad="112500"/>
          </a:effectLst>
        </p:spPr>
      </p:pic>
      <p:pic>
        <p:nvPicPr>
          <p:cNvPr id="28678" name="Picture 6" descr="http://t1.gstatic.com/images?q=tbn:ANd9GcT5AV5_7td2ErO8QLnDICqXME2nAaRqZXhP_0xbn6Yjcr2H9NA6hg"/>
          <p:cNvPicPr>
            <a:picLocks noChangeAspect="1" noChangeArrowheads="1"/>
          </p:cNvPicPr>
          <p:nvPr/>
        </p:nvPicPr>
        <p:blipFill>
          <a:blip r:embed="rId4" cstate="print"/>
          <a:srcRect/>
          <a:stretch>
            <a:fillRect/>
          </a:stretch>
        </p:blipFill>
        <p:spPr bwMode="auto">
          <a:xfrm>
            <a:off x="3352800" y="4114800"/>
            <a:ext cx="2286000" cy="876301"/>
          </a:xfrm>
          <a:prstGeom prst="rect">
            <a:avLst/>
          </a:prstGeom>
          <a:ln>
            <a:noFill/>
          </a:ln>
          <a:effectLst>
            <a:softEdge rad="112500"/>
          </a:effectLst>
        </p:spPr>
      </p:pic>
      <p:pic>
        <p:nvPicPr>
          <p:cNvPr id="28680" name="Picture 8" descr="http://t0.gstatic.com/images?q=tbn:ANd9GcS6hotru2DtOSPd5umAwmLPclF1y_OJyaFuasF9UhRmqYFVg6nY"/>
          <p:cNvPicPr>
            <a:picLocks noChangeAspect="1" noChangeArrowheads="1"/>
          </p:cNvPicPr>
          <p:nvPr/>
        </p:nvPicPr>
        <p:blipFill>
          <a:blip r:embed="rId5" cstate="print"/>
          <a:srcRect/>
          <a:stretch>
            <a:fillRect/>
          </a:stretch>
        </p:blipFill>
        <p:spPr bwMode="auto">
          <a:xfrm>
            <a:off x="6096000" y="2514600"/>
            <a:ext cx="2619375" cy="1743075"/>
          </a:xfrm>
          <a:prstGeom prst="rect">
            <a:avLst/>
          </a:prstGeom>
          <a:ln>
            <a:noFill/>
          </a:ln>
          <a:effectLst>
            <a:softEdge rad="112500"/>
          </a:effectLst>
        </p:spPr>
      </p:pic>
      <p:pic>
        <p:nvPicPr>
          <p:cNvPr id="28682" name="Picture 10" descr="http://t0.gstatic.com/images?q=tbn:ANd9GcS1hM5xWu8CAWS5m_P20umSdR05WXvWOumfTRtwVBmcxeGalFgxig"/>
          <p:cNvPicPr>
            <a:picLocks noChangeAspect="1" noChangeArrowheads="1"/>
          </p:cNvPicPr>
          <p:nvPr/>
        </p:nvPicPr>
        <p:blipFill>
          <a:blip r:embed="rId6" cstate="print"/>
          <a:srcRect/>
          <a:stretch>
            <a:fillRect/>
          </a:stretch>
        </p:blipFill>
        <p:spPr bwMode="auto">
          <a:xfrm>
            <a:off x="990600" y="4876800"/>
            <a:ext cx="2286000" cy="1524000"/>
          </a:xfrm>
          <a:prstGeom prst="rect">
            <a:avLst/>
          </a:prstGeom>
          <a:ln>
            <a:noFill/>
          </a:ln>
          <a:effectLst>
            <a:softEdge rad="112500"/>
          </a:effectLst>
        </p:spPr>
      </p:pic>
      <p:sp>
        <p:nvSpPr>
          <p:cNvPr id="28684" name="AutoShape 12" descr="data:image/jpeg;base64,/9j/4AAQSkZJRgABAQAAAQABAAD/2wCEAAkGBhQSERUUEhQWFRQVGBcZGBgYFxUUFRQXFhUVGBQXFBgXHCYeFxkjGRcXIC8gIycpLCwsFx4xNTAqNScrLCkBCQoKDgwOGg8PGikkHSQpLCwqLSksKSwsKSwtKSwpLCkpLCwsLDUsKSkpKSksKSwpLCwpLCkpLCwsLCwsLCksLP/AABEIALcBFAMBIgACEQEDEQH/xAAcAAEAAQUBAQAAAAAAAAAAAAAABgECBAUHAwj/xABBEAACAQIDBQUFBgQEBgMAAAABAgADEQQSIQUGMUFREyJhcYEHMpGhsVJicsHR8BQjQuEzgpLxQ1NjorLCFRYk/8QAGwEBAAIDAQEAAAAAAAAAAAAAAAMEAQIFBgf/xAAtEQACAgEEAAQEBgMAAAAAAAAAAQIRAwQSITEFIkFRE2FxgRQyQpGh8MHR4f/aAAwDAQACEQMRAD8A7jERAEREAREQBERAEREAREQBERAEREAREQBERAEREAREQBERAEREAREQBERAEREAREQBERAEREAREQBEteoBxhagOn714QC6IiAIiIAiIgCIiAIiIAiIgCIiAIiIAiIgCIiAIiIAiIgCIiAIiIAiIgCIiAIiareLa38PSLXAOup1CgC5NhqfIcSQOcMJWeu2mHZHvqjcVLEAE24G/I8PWRPZntFw/aDPUAugDD7LLm08TrOK707z1cRXdmz8SAHJLAA21A4eQmgG0HU9f3ykTlJ9Eyil2fWeH2uGAJamoIuAWF7eMzqVYNwt6G/znyhS2/cjMzC3S1hJ/uV7SDSZUcZqQ5gar4/CZ3v1Rh416M7pE8sNXDoGU3DAEHqCLieskIhERAEREAREQBERAEREARE1+2dsphkzuGPQAX18TwA8TMN0ErM8zGxm06VEXq1EQce8wX6zk22fadiajlEPYjUALbN4ZmI+lpD9q4ipVGd2Zn1uWJY6cNTInmSJ44ZM7I3tUwAJHaNcfcYX8jMKh7YcGzWtUA6kD8jOIjCltf3x1lKGFZWPUHhNXlN1hR9PbM2xSxCZ6Lh18OIPRhxB85mz5x2Ptuth3WrQYqw4jkwHFHHMTuW6O9VPHUBUTRho6c0b8weR/SSQnuIZw2m8iIkhGIiIAiIgCIiAIiIAnOPbBt/sadOmh/mMGP4VuO953Fh6nlOjEz539qe3e3x9SxutO1Mf5dD8800n0b41yRYYbMbnj+ySfpKDZGcgICbniOc8lJ04ksdANSxPAWnUfZ7h6bLkai61FsbuvveKnhxv8JXla5RdxxUnTOebT3OekEzAi9/DgB+s1mQ0XFjYETqPtE2mgcIOK8bam7EE/K3xnNsc6kXBvb5dfrMQcn2b5YRXR3X2P7Z7TCmkxuaZuNdcr3PDzv8AGdAnEfYjj/8A9JS/Glf4Afr8p26WYdFDJ+YRETcjEREAREQBERAEREATXbfH8hh10HmZsZHt7tqpRVO0YKCeJ68AJpkdRZJijumkcxfZ6VHKuOzqg2H2X6HwMz//AKvmU6Wbp4jhN1UwSVO8LMDwPGx6HwM9Nn4sIxpm5y2Fjqy34W+0vzE5TTs6slXKIFhdlBKpRxYX+TcP09Jfj9mBbMeIORvO3dPkRaS3efZN7VqY1HG3MXuPg1/9XnNfiaS1adzoHARjwsf+E/hZtP8ANNl2RXwQzFUhSYH+ljY+B5fvxmfu1vA2z8WKikmk2lRftKeNh1HEeI8Z411zo1NxZ1JU34hgba+omjphnpsh9+l815N+sng65Ip88H1Dh66uqspurAEEcCCLgj0npOeex/eXtsN/Due/R93qaZPD/K1x5WnQ5eTtFFqnQiImTAiIgCIiAIiIBr9v7RFDDVarGwRSfMgaAeZ0nydjMSXrG51YknrcmfTvtDpk7Pr2FzYWHjnWfMuysEatdR9pgPiwBkc3RNjV8fM7FuluLSFNKtQXcrp93N+djaSzB7JSgtkFh08zcy3CHKABwtG0EV8pcnunMLEjW1he3Ea8DpOem+jrbPNwRypsRKr1iffLMpI1IB1BHjYyFb07hrQo1KgbvBdPEAc/GTLZZShVqAVS+bMTc3N75tT0AuALSI747Zaqr/ZAYfK02hJ3SGTGqbaMv2J0V7V65Yg0hdr+6KTIwJv1uBO14Xb9Cp7lVD5Mv6zmfsdwqUcNV7awDiidSFuDmK6kgfOTqtsnCNqyjzKhh8bH6zoR6ONPhm/WqDwMqrg85Fhu5hT/AIdUKfBip9LES7dvEUhi69JameotOkGuSScrVbm54kZ1HqJmzWrJTERMmBERAEREAREpeAJEt7qNPFA0mAZQCNddT+klNaqoHeIHmbSC4zKlQlK4ZQwWxAW5ZWKgN/V7p9bSLLe3gt6VRcufseWxNjJhkyKzFejMWt5X4CafbdQDE2b3XUA/S/8AeSAVpG96Uu6N1Uj1HCc+TZ03BUZexseyu+HrNm+wW4sttRfnpY+hnlWQU3IbWm/dI5AkWv6/Wxms2riv5VOsv+Iht+esz8TiRVoJUAsHGv3T/Yi3wkcvcgcaNPtfAEN2nFlAFT76jRan4raN4i/Oaba2BKOuIpag8fvaaqR0I+YM2420FcUaxyhv8KobWvwNN/prxGnjL/duhHdPFeh6g8xfn9DNlNx5ZHtvgxNg4w4asmJoXy+9bqDo6nx5HyvO8YDHLWppUQ3VwCPX858/U17F7caT6j7pPMeB5zoPs13gyMcLUOjXan58WUefEest4cnO1lbLjfZ0iJQSsuFUREQBERAEReLwDC2zhw+HqqeaOPI5TY+k+VMXhezwyvezNUqgdbKtPX/UW/0mfU+8G0RRw1aof6Uc/BTPlzaBRqa6945rDkFHX7zG5t0A6yObJ8UW06O0bnbWOIwdGowsxRc3mNCfUiQ/2gbPx1bFWpOyUAFy5WK3Nu9ex4gzd+zt7YGgeNgwfw77FTfnoRJHtHDZxdHynyDA+hlFS2yZ2caTSUjmeysFVoIe2cs3eykkklSLXN/HNaazbNcG1NSMxuT4Aak/Gw+M2u3q3Z1GzOXJNyevQAchNbutu+2LNXEMbIX7LzJR8iDzZVFvHxkkFbsh1M9qpE92BgMTUwKHDIlSoMgK1MoVkGZD72lxlHwnj/8AH4unUHb7MpqpYBqlOwChiATdHOmvSdK3X2WKFBVA1sL/AF+pMzNs0c9CoPu/TX8paqkUIZle1xTVnIts4xMNiSH7QBsrKUqZFBF9GFiD8ucxfZ5tJm2srXNqhqZtTYlw5Atw0AWXb97Lbts4BKsoBtew8/3zldy9itRqpXzA2qKxW1iBfW3K1pXjPqy/PBHmUfVHcAItAlZcOKUi8rEApeLyspaADIttPamIau9CnlULqTqWZSL6cANPOSgiQ3beLSu707sjWZA1irBk5jra9x1EjyS2osYIb2+OjBXBatTaob27iMzE5Mvva8e8fnKbI3jwbVhg2TWoSjB7EF1schHnqDzmDjKuc0q2prUGyOiAkkMLVFt0IGZSegmu3m3cqGtSxGEA7Uul7lVzajI12903tr0laGSnyXM2LervlEv25soYeorUweyqXBXiKbgXGW/BWW+nAFRbjNBt+hmpg/Z1kk2ttEYzDI+HdTlYs63IbuhlYAEX0Y89CJGdsYsLRa5/ZmmoSu0SaZtwV9mhK9x1/Cf/AC/WbnZOGzYTLbhf4EmRzZ+OzkgefoP385Md3l/lsvRyPqZUp+pvkIPi8EtcPQqaMD3W6NyPkeE1uz6uJw7djXRqqJw/5qD7pPvL8pI9qbOtjio4Ov1v+YmZQ2q9NcrpTqZApS7hagBAJXqOOl5JF8UV5rmzUhEcdw3B4qRlYHy4gzzp5qbAqSCpBU8GUg3Hzm7obPauSUoMjEkkVEUgfhdHU28QDMTaGFqUv8ag4XlUpE1l82QgOvzmFCXaMOS6Z1PdLeMYuiGNhUXSovQ9R4Hj/tN7OH7J2s+EqpWpkMh5g911vqp6Hw5Gdm2btFK9JalM3VhceHUHxBnSxZNy57KWSG1/IyoiJMRCa/bG3KOFTPXcIOXNmPRVGpPlM5jpefP2+G3f4rF1KgN0vlTwRdFt58fWaydHU8M8P/G5HFuorv8A0TzGe2ekpPZ0HYdWZUv6ANaYFb22n+nCj1qn6BJzLiYprrYyL4jPVrwTRr9P8skm8u/uLxlFqTsqI17hAVuDyY3JIkIo4MsFTgQ/PTj1M3QWeOKAFjzBB87TRybJM/hmKONvEkuKa/vqT32c1r4Y07603YeBU2I9Ji7VxFRa7U6bMBa9gTabHdikMpcaFgt+htwIHLTSe4wQ/jGc/wBdMW81JDflKT7OFGNcHM9sU2RSWvna+p5CWbj70fw2enUZkRyrKcodVdTdSynXkBmUgjXiNJIt9qPaVXHBUAX8Tf1W9JCKuF71v3aXMT4NZ6KWVb19D6W2Hv1hsRSDmolPu3YFxZdbG50tr1AvNzhNpUqy3p1EqKdLqwYeWk+VVurpbnccvMTYrVN7Dl73ieQk28jxeD/FvzU0/aztm18ICjLzBK/DSYdNDTod/Q5Tf0vy8rTXbn7zfxI7OrbtFUW43cKAMx+9wv1m72hhQUKjmCPlKso0zEoSwz+Hk7JpgquamjfaVT8QDPeYWxHvh6J/6afEKAfpM2X0cF9iIiDAiIgFDNFvHsoOucAXBFz06MPEfSb6WVKYYEHgdJrKO5Ub45uErRBcNTIuTxPG3C4+z4frGN7yW4AjXrMzaGBNJ8p90+6f3zmNxE5sk0+TsQkmrRGNkVRQWqDwptmHip0dfUX+M1W82zipdQ7kXFsx5dOHjN5tzCkGmijWpVprbrdwJh761QHdTzdwPjp9PnHO37mJS8xE93n7PEa34MtjzLI1p0XdGsKlHtBwqNmHkFAF/HQ/Ccf2ljWNWjl9/ONepVhlOnpOzbAFPD4XM5C06KksTwFhdr253J4czNpQ8tld5LlRp96Ki0sQKrmwCW8Wa5CgDmbn6za7tbpBSa+IVWqvYhCLrSHJdeLDmeomg3VpttTGNjaqkYegbUkOuZxqC3iNGPQ5ROjBzbS3ny9Osnw4dq5IJz3dGPiaeoJ0t6adJp9oY1T3Qc1zY2NwPP8AWbLEpf3iT8h8Oc0jBV7oAFug/esllFGqZFtoquHquhQ9m3vgag/9Qc8wHyE224O8xwmKOFqtenUIKHldvdYefA+ImRtZ9VyoGcrYE8iPOQ3fDDMtNK6ks1FrMQLAAn3QedjbyvIVFxe5GW01R9EAxIzuZvSuKwdOoSM1sragd4AX+Oh9YlreitR4+0nbv8Pg2Cmz1v5a9QCO+f8ATp5sJwtjrJf7S9v/AMRjGVTenR7i9C1/5hHrp/lEiDCRTds+heDaX8Ppk33Ll/4/gtq6GK1O4l7i6iUpNykZ1qvhmO2FuvdZlPUMfmJ57NoVGqBKtRcraXc5QpPMkDhMs6GHUGZsq5NNGT3RtNfPj7omu7W8FIqtDMFqIMnEWfKbXRuDX4zfVaioM7aZLm55dZyJcCAeY8jaZuM25VWj2Zdqgzd0HU6Dm3EqJC8dnKlo3Dzy4Xr/AMM7bW1O2e40UXt45veJ8TNAapzkBc1jxzW/KYhpVavvtYdBoJn4PCBBpw+slpRVItY3PLUYRcYr1dW/tRRgRqQAeQGpv4zJw9Kw+Z8ZYEubn0mSuggu48STbPfd/aZpYxKl9FYKfwn3/kflOzlM2s+f8NVve39T/L/YTte520+2wlJjxAKnzQlfyB9ZrM874jDfFZV3bJTu1i9GpHihuPwsbj4G/wApvJCUxvYYhHPuk5X/AAtzPkbGTUGWMUrR5fUR2zv3KxESUgEREAREQDHxmEWohVhofl4iRDE4Y0nKnkfiOIPwk3kW3kT+b5qD8CRK+eKcbLelk1LaajFsqvSqn+iojHwGYBj8CZDvahftyF5spH6+V1kuxqZqZHIj6yAb2V2rUc1r1aIyMOJZdMp8dQL+cqQd+UuZY09xGN28McRj1KrdaPeA+0Q1qSnxaoR6X6Td+0zbzIE2dTN7ZWrsP+LVc5go8AWv5kdJKPZ7sRcDg6mIq6u/eN7XFrhVvxvcmck2niHxONdwb1KtXTW3ezZVt0tpLcacq9Ec92o37n0bupsEYPBUqHNVu/i7d5/QE2HgBNhVay2lMNSy01VqmZwoDMQFzNbU6aC55XltrC+ZNLknQnxk/ZjoxHUtwBJmsxNNVqd5rseCL3n+A4ec2IVnNjURgdAqtlHLjbUn92mubCgsF7RAGNsq3VDxtqou17W1JGh0ijFmDtjEIgVmU3B0QEHX/qMOFunjNBvAC9MvXISnl0UDiCDmCqPeNidZs8RVOUgkUgjsDpYAC3DS59LSD71700bEAl3OgAPAD7R5eQ+M0S9DLZgbK262GVqWcjKxtbmCBlPqLRNHh6lOqoNQ5WUZeeoHD5G3pE02jcSRzLHMq5ljmaH1To9KY7oljixvFHFKRYEXFpe4mBFxlHhlrywGX20lhgP3KMJ4VV73kPqb/nPYx2fUwQTjuLaKXHhPRtZS8uEGyXFFVEpjKtkMreYW1C7DLTUs1mNgLmyqWY6dACfSZSItRlWLFKXyMfZfu38SB4C/zP6Tpfsyx1u0pEniHF/Hutb4LOfbo7LfEEJTFzzJ0VR1J/ZnWNhbnrhbVc5epax5KASL2HE+pms66OFLLielUW+WuDe7QoZlM3W6W1e1pGmx/mUu6fFf6T+U1jnSaDDbV/hcarn3GGV/wnj8ND6RjltZwM0N8fodQiUUysuHLEREAREQBI3vUtmQ9QR8CP1kkkf3vXuIehP0/tI8q8rJ9O6yI0Ki6kSC7f2a4xVMpfvsFb8JNiT5cZOaT6+c1u1sMDc/7+k5t7XZ13HdFoj+/wDtsUadHC0zaymo3kiMUv8A5hm9JD/ZVsLt8Z2zDuUBm8C7XCj01PoJjb941m2jiCeApkL+E0hYj4mdE9lmyRRwCMR3qxNQ+R0Qf6QD/mlpvZj+pz8cd+Xn0JfUuBoSNLdQPIHS81eJ7W3+KbW10W58SbazZ1XmsxVXSVtz9zo7U30afaG0qyKFWqQFFicq5jpbU2v++M53tTemphntSY3Hvd4qCpPA28b8LcZKt4dohVYk6C85Hi8UalRnP9R+XIfCWdOnLllLVSUI7V6m/wBpbxVMVSqmoRc1EIVRZQuUqAB0Fhx1kctPVDYHxt9DPImW0c0uURLVMQCdvPKo1tZOMf7OG40qoPgwt8x+kh+2N3q1NsjAXIYghgRZVZm/7VMpxkpdH0p67FKLcXyY2y8MMhNveJPz0mV2duEU1ygAchBabl3DjWOCiWywyrNLCYMyYvEtvF5gjsulby28XgbirNM/cquV2nhWv/xVX0fukeoNpqqjzabhYftdp4VRraqrHyTvH6TaK5OZ4hNfCafsye4v2bPs+vUxGGbNh2JY0+D0bk3UcnQX0PEW58ZIaVXPTuOkm9ryKbR2V/DtdP8ADY6D7B+z5dIzY/1I8dps9+SX2PBXuokU3npXYW8ZJA9rjp9OUwsThsxuZXfRcRKNx9p9tg6ZJuyXpt5poP8AttJBIF7NauWriqPRlcetwf8A1k9l6DuKZx8sds2hERNyMREQBNLvYn8i/Rh8wRN1MHbWHz0Ki88tx5jX8prJWmb43UkyC0Kmg8NJfiUzCYOHq94j1Hp/abKm1xOVNHeizme+W7TVagye+bUx4hnFr+WvpOl4GkKdNUX3UUKPJRYTT1aF8Wn3QzfDQfWbhmsJqptqvYfDjFuS9RWq6TQ7VxtgRM3G4qwMhG8W2QiMzHh8zyEkitzMTairZFt9dr3PZg8dT5ch6/lIool2IrGo5ZuJNzLlE6UI7VRw8s98rKsnj+7SwT0Y9NdZ5gepm5GWkysra0pAPqPFVbCQh6f8RXxLH3aOExD+pXIvr3j85v8AePHZVy820E0WGQps3H1+dV6OHU+AdS/p37TmadXI9OlS+rS/doh5MsYy8S12lk9i0eRMsMudogifJaFlbSjSyq9hMEbaRXPrLmluHTS8piXtBi6juZ41Wkw9iNHNtMm18lGob9CSij6mQu/DznYfYRu2adGrinFjXIWn17NCbnyLf+Emxo834rlqH1OqTzxGHDqVYXB4z1iSnlSEbW2NVom4Gen9oe8o+8PzHymLTqra5Ok6ARMKtsSg5zNSpsepUG/n1kEsKfRdhq2l5kQ/2eYFmr18TqKbdxPv2YFmHgLWv4mT6WU6YUAAAAaADQAdABL5LFbVRWyT3ychERNiMREQBKESspAOabybPNCsbcL5l8Qf3aMNXvryMnO3NijEU8t7MPda17dQfAyI191auHpF2dXAbUKCMoPO546+EpZcT5aOpg1EWkm+TBFL+fn5BSPiQfyjGYqwnlUxOWaTaGMvfpKSidByLNpY+85hvJtE16uVLsidATmPM6cun95NcUlWp3KKl3PG1rqOfGTfcnYXYoC9IK549wqf0nRwQrk5eqyX5UcDpbOf/lvf8LfpMhNi4hvdoVj5U3P/AKz6sRTyHylKh5Zh8JaOefPWw/ZbjcQMzqMOlz3q11JuB7qAZj5mwm2xHsbyr3a5ZuuTKvw1PznZ9ByufQTV41Kj6e4PNeHwmAcOq+zaqpsX/wC3+8TpOP7NXI7Rz4jLb6RMAxN8CVqK3Ifv85stsVadHYeGpMLviMtYdAS3aFj5BlFpSJR0/wCVs9bp4LJnwxl1uv8AZOjnVSp0lhMpEkPVNlJUmIgweDvPOmmYxEyVO5UzLtYTAxrxEIat1Cke+xsOKuJoUzwepTU+TOAfkZ9T4XDLTRURQqKAqgaAACwA9JWJPDo8X4rJucUesRE3OQIiIAiIgCIiAIiIAiIgCWVKQYEEXBFiOoMRAIHtrd6vTYikgdDwYsoIHQg8x1HGR2ru+5N3Zb/Z1sPM2iJFHDDd0W3qJ7Te7A3aoUyWQd48TdtfjJOBbSwiJNVFZuymeWtViIMHi7DpNdtRSQAALeJI+kRMA0NVGB7q07fgB+usREwD/9k="/>
          <p:cNvSpPr>
            <a:spLocks noChangeAspect="1" noChangeArrowheads="1"/>
          </p:cNvSpPr>
          <p:nvPr/>
        </p:nvSpPr>
        <p:spPr bwMode="auto">
          <a:xfrm>
            <a:off x="63500" y="-841375"/>
            <a:ext cx="2628900" cy="1743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6" name="AutoShape 14" descr="data:image/jpeg;base64,/9j/4AAQSkZJRgABAQAAAQABAAD/2wCEAAkGBhQSERUUEhQWFRQVGBcZGBgYFxUUFRQXFhUVGBQXFBgXHCYeFxkjGRcXIC8gIycpLCwsFx4xNTAqNScrLCkBCQoKDgwOGg8PGikkHSQpLCwqLSksKSwsKSwtKSwpLCkpLCwsLDUsKSkpKSksKSwpLCwpLCkpLCwsLCwsLCksLP/AABEIALcBFAMBIgACEQEDEQH/xAAcAAEAAQUBAQAAAAAAAAAAAAAABgECBAUHAwj/xABBEAACAQIDBQUFBgQEBgMAAAABAgADEQQSIQUGMUFREyJhcYEHMpGhsVJicsHR8BQjQuEzgpLxQ1NjorLCFRYk/8QAGwEBAAIDAQEAAAAAAAAAAAAAAAMEAQIFBgf/xAAtEQACAgEEAAQEBgMAAAAAAAAAAQIRAwQSITEFIkFRE2FxgRQyQpGh8MHR4f/aAAwDAQACEQMRAD8A7jERAEREAREQBERAEREAREQBERAEREAREQBERAEREAREQBERAEREAREQBERAEREAREQBERAEREAREQBEteoBxhagOn714QC6IiAIiIAiIgCIiAIiIAiIgCIiAIiIAiIgCIiAIiIAiIgCIiAIiIAiIgCIiAIiareLa38PSLXAOup1CgC5NhqfIcSQOcMJWeu2mHZHvqjcVLEAE24G/I8PWRPZntFw/aDPUAugDD7LLm08TrOK707z1cRXdmz8SAHJLAA21A4eQmgG0HU9f3ykTlJ9Eyil2fWeH2uGAJamoIuAWF7eMzqVYNwt6G/znyhS2/cjMzC3S1hJ/uV7SDSZUcZqQ5gar4/CZ3v1Rh416M7pE8sNXDoGU3DAEHqCLieskIhERAEREAREQBERAEREARE1+2dsphkzuGPQAX18TwA8TMN0ErM8zGxm06VEXq1EQce8wX6zk22fadiajlEPYjUALbN4ZmI+lpD9q4ipVGd2Zn1uWJY6cNTInmSJ44ZM7I3tUwAJHaNcfcYX8jMKh7YcGzWtUA6kD8jOIjCltf3x1lKGFZWPUHhNXlN1hR9PbM2xSxCZ6Lh18OIPRhxB85mz5x2Ptuth3WrQYqw4jkwHFHHMTuW6O9VPHUBUTRho6c0b8weR/SSQnuIZw2m8iIkhGIiIAiIgCIiAIiIAnOPbBt/sadOmh/mMGP4VuO953Fh6nlOjEz539qe3e3x9SxutO1Mf5dD8800n0b41yRYYbMbnj+ySfpKDZGcgICbniOc8lJ04ksdANSxPAWnUfZ7h6bLkai61FsbuvveKnhxv8JXla5RdxxUnTOebT3OekEzAi9/DgB+s1mQ0XFjYETqPtE2mgcIOK8bam7EE/K3xnNsc6kXBvb5dfrMQcn2b5YRXR3X2P7Z7TCmkxuaZuNdcr3PDzv8AGdAnEfYjj/8A9JS/Glf4Afr8p26WYdFDJ+YRETcjEREAREQBERAEREATXbfH8hh10HmZsZHt7tqpRVO0YKCeJ68AJpkdRZJijumkcxfZ6VHKuOzqg2H2X6HwMz//AKvmU6Wbp4jhN1UwSVO8LMDwPGx6HwM9Nn4sIxpm5y2Fjqy34W+0vzE5TTs6slXKIFhdlBKpRxYX+TcP09Jfj9mBbMeIORvO3dPkRaS3efZN7VqY1HG3MXuPg1/9XnNfiaS1adzoHARjwsf+E/hZtP8ANNl2RXwQzFUhSYH+ljY+B5fvxmfu1vA2z8WKikmk2lRftKeNh1HEeI8Z411zo1NxZ1JU34hgba+omjphnpsh9+l815N+sng65Ip88H1Dh66uqspurAEEcCCLgj0npOeex/eXtsN/Due/R93qaZPD/K1x5WnQ5eTtFFqnQiImTAiIgCIiAIiIBr9v7RFDDVarGwRSfMgaAeZ0nydjMSXrG51YknrcmfTvtDpk7Pr2FzYWHjnWfMuysEatdR9pgPiwBkc3RNjV8fM7FuluLSFNKtQXcrp93N+djaSzB7JSgtkFh08zcy3CHKABwtG0EV8pcnunMLEjW1he3Ea8DpOem+jrbPNwRypsRKr1iffLMpI1IB1BHjYyFb07hrQo1KgbvBdPEAc/GTLZZShVqAVS+bMTc3N75tT0AuALSI747Zaqr/ZAYfK02hJ3SGTGqbaMv2J0V7V65Yg0hdr+6KTIwJv1uBO14Xb9Cp7lVD5Mv6zmfsdwqUcNV7awDiidSFuDmK6kgfOTqtsnCNqyjzKhh8bH6zoR6ONPhm/WqDwMqrg85Fhu5hT/AIdUKfBip9LES7dvEUhi69JameotOkGuSScrVbm54kZ1HqJmzWrJTERMmBERAEREAREpeAJEt7qNPFA0mAZQCNddT+klNaqoHeIHmbSC4zKlQlK4ZQwWxAW5ZWKgN/V7p9bSLLe3gt6VRcufseWxNjJhkyKzFejMWt5X4CafbdQDE2b3XUA/S/8AeSAVpG96Uu6N1Uj1HCc+TZ03BUZexseyu+HrNm+wW4sttRfnpY+hnlWQU3IbWm/dI5AkWv6/Wxms2riv5VOsv+Iht+esz8TiRVoJUAsHGv3T/Yi3wkcvcgcaNPtfAEN2nFlAFT76jRan4raN4i/Oaba2BKOuIpag8fvaaqR0I+YM2420FcUaxyhv8KobWvwNN/prxGnjL/duhHdPFeh6g8xfn9DNlNx5ZHtvgxNg4w4asmJoXy+9bqDo6nx5HyvO8YDHLWppUQ3VwCPX858/U17F7caT6j7pPMeB5zoPs13gyMcLUOjXan58WUefEest4cnO1lbLjfZ0iJQSsuFUREQBERAEReLwDC2zhw+HqqeaOPI5TY+k+VMXhezwyvezNUqgdbKtPX/UW/0mfU+8G0RRw1aof6Uc/BTPlzaBRqa6945rDkFHX7zG5t0A6yObJ8UW06O0bnbWOIwdGowsxRc3mNCfUiQ/2gbPx1bFWpOyUAFy5WK3Nu9ex4gzd+zt7YGgeNgwfw77FTfnoRJHtHDZxdHynyDA+hlFS2yZ2caTSUjmeysFVoIe2cs3eykkklSLXN/HNaazbNcG1NSMxuT4Aak/Gw+M2u3q3Z1GzOXJNyevQAchNbutu+2LNXEMbIX7LzJR8iDzZVFvHxkkFbsh1M9qpE92BgMTUwKHDIlSoMgK1MoVkGZD72lxlHwnj/8AH4unUHb7MpqpYBqlOwChiATdHOmvSdK3X2WKFBVA1sL/AF+pMzNs0c9CoPu/TX8paqkUIZle1xTVnIts4xMNiSH7QBsrKUqZFBF9GFiD8ucxfZ5tJm2srXNqhqZtTYlw5Atw0AWXb97Lbts4BKsoBtew8/3zldy9itRqpXzA2qKxW1iBfW3K1pXjPqy/PBHmUfVHcAItAlZcOKUi8rEApeLyspaADIttPamIau9CnlULqTqWZSL6cANPOSgiQ3beLSu707sjWZA1irBk5jra9x1EjyS2osYIb2+OjBXBatTaob27iMzE5Mvva8e8fnKbI3jwbVhg2TWoSjB7EF1schHnqDzmDjKuc0q2prUGyOiAkkMLVFt0IGZSegmu3m3cqGtSxGEA7Uul7lVzajI12903tr0laGSnyXM2LervlEv25soYeorUweyqXBXiKbgXGW/BWW+nAFRbjNBt+hmpg/Z1kk2ttEYzDI+HdTlYs63IbuhlYAEX0Y89CJGdsYsLRa5/ZmmoSu0SaZtwV9mhK9x1/Cf/AC/WbnZOGzYTLbhf4EmRzZ+OzkgefoP385Md3l/lsvRyPqZUp+pvkIPi8EtcPQqaMD3W6NyPkeE1uz6uJw7djXRqqJw/5qD7pPvL8pI9qbOtjio4Ov1v+YmZQ2q9NcrpTqZApS7hagBAJXqOOl5JF8UV5rmzUhEcdw3B4qRlYHy4gzzp5qbAqSCpBU8GUg3Hzm7obPauSUoMjEkkVEUgfhdHU28QDMTaGFqUv8ag4XlUpE1l82QgOvzmFCXaMOS6Z1PdLeMYuiGNhUXSovQ9R4Hj/tN7OH7J2s+EqpWpkMh5g911vqp6Hw5Gdm2btFK9JalM3VhceHUHxBnSxZNy57KWSG1/IyoiJMRCa/bG3KOFTPXcIOXNmPRVGpPlM5jpefP2+G3f4rF1KgN0vlTwRdFt58fWaydHU8M8P/G5HFuorv8A0TzGe2ekpPZ0HYdWZUv6ANaYFb22n+nCj1qn6BJzLiYprrYyL4jPVrwTRr9P8skm8u/uLxlFqTsqI17hAVuDyY3JIkIo4MsFTgQ/PTj1M3QWeOKAFjzBB87TRybJM/hmKONvEkuKa/vqT32c1r4Y07603YeBU2I9Ji7VxFRa7U6bMBa9gTabHdikMpcaFgt+htwIHLTSe4wQ/jGc/wBdMW81JDflKT7OFGNcHM9sU2RSWvna+p5CWbj70fw2enUZkRyrKcodVdTdSynXkBmUgjXiNJIt9qPaVXHBUAX8Tf1W9JCKuF71v3aXMT4NZ6KWVb19D6W2Hv1hsRSDmolPu3YFxZdbG50tr1AvNzhNpUqy3p1EqKdLqwYeWk+VVurpbnccvMTYrVN7Dl73ieQk28jxeD/FvzU0/aztm18ICjLzBK/DSYdNDTod/Q5Tf0vy8rTXbn7zfxI7OrbtFUW43cKAMx+9wv1m72hhQUKjmCPlKso0zEoSwz+Hk7JpgquamjfaVT8QDPeYWxHvh6J/6afEKAfpM2X0cF9iIiDAiIgFDNFvHsoOucAXBFz06MPEfSb6WVKYYEHgdJrKO5Ub45uErRBcNTIuTxPG3C4+z4frGN7yW4AjXrMzaGBNJ8p90+6f3zmNxE5sk0+TsQkmrRGNkVRQWqDwptmHip0dfUX+M1W82zipdQ7kXFsx5dOHjN5tzCkGmijWpVprbrdwJh761QHdTzdwPjp9PnHO37mJS8xE93n7PEa34MtjzLI1p0XdGsKlHtBwqNmHkFAF/HQ/Ccf2ljWNWjl9/ONepVhlOnpOzbAFPD4XM5C06KksTwFhdr253J4czNpQ8tld5LlRp96Ki0sQKrmwCW8Wa5CgDmbn6za7tbpBSa+IVWqvYhCLrSHJdeLDmeomg3VpttTGNjaqkYegbUkOuZxqC3iNGPQ5ROjBzbS3ny9Osnw4dq5IJz3dGPiaeoJ0t6adJp9oY1T3Qc1zY2NwPP8AWbLEpf3iT8h8Oc0jBV7oAFug/esllFGqZFtoquHquhQ9m3vgag/9Qc8wHyE224O8xwmKOFqtenUIKHldvdYefA+ImRtZ9VyoGcrYE8iPOQ3fDDMtNK6ks1FrMQLAAn3QedjbyvIVFxe5GW01R9EAxIzuZvSuKwdOoSM1sragd4AX+Oh9YlreitR4+0nbv8Pg2Cmz1v5a9QCO+f8ATp5sJwtjrJf7S9v/AMRjGVTenR7i9C1/5hHrp/lEiDCRTds+heDaX8Ppk33Ll/4/gtq6GK1O4l7i6iUpNykZ1qvhmO2FuvdZlPUMfmJ57NoVGqBKtRcraXc5QpPMkDhMs6GHUGZsq5NNGT3RtNfPj7omu7W8FIqtDMFqIMnEWfKbXRuDX4zfVaioM7aZLm55dZyJcCAeY8jaZuM25VWj2Zdqgzd0HU6Dm3EqJC8dnKlo3Dzy4Xr/AMM7bW1O2e40UXt45veJ8TNAapzkBc1jxzW/KYhpVavvtYdBoJn4PCBBpw+slpRVItY3PLUYRcYr1dW/tRRgRqQAeQGpv4zJw9Kw+Z8ZYEubn0mSuggu48STbPfd/aZpYxKl9FYKfwn3/kflOzlM2s+f8NVve39T/L/YTte520+2wlJjxAKnzQlfyB9ZrM874jDfFZV3bJTu1i9GpHihuPwsbj4G/wApvJCUxvYYhHPuk5X/AAtzPkbGTUGWMUrR5fUR2zv3KxESUgEREAREQDHxmEWohVhofl4iRDE4Y0nKnkfiOIPwk3kW3kT+b5qD8CRK+eKcbLelk1LaajFsqvSqn+iojHwGYBj8CZDvahftyF5spH6+V1kuxqZqZHIj6yAb2V2rUc1r1aIyMOJZdMp8dQL+cqQd+UuZY09xGN28McRj1KrdaPeA+0Q1qSnxaoR6X6Td+0zbzIE2dTN7ZWrsP+LVc5go8AWv5kdJKPZ7sRcDg6mIq6u/eN7XFrhVvxvcmck2niHxONdwb1KtXTW3ezZVt0tpLcacq9Ec92o37n0bupsEYPBUqHNVu/i7d5/QE2HgBNhVay2lMNSy01VqmZwoDMQFzNbU6aC55XltrC+ZNLknQnxk/ZjoxHUtwBJmsxNNVqd5rseCL3n+A4ec2IVnNjURgdAqtlHLjbUn92mubCgsF7RAGNsq3VDxtqou17W1JGh0ijFmDtjEIgVmU3B0QEHX/qMOFunjNBvAC9MvXISnl0UDiCDmCqPeNidZs8RVOUgkUgjsDpYAC3DS59LSD71700bEAl3OgAPAD7R5eQ+M0S9DLZgbK262GVqWcjKxtbmCBlPqLRNHh6lOqoNQ5WUZeeoHD5G3pE02jcSRzLHMq5ljmaH1To9KY7oljixvFHFKRYEXFpe4mBFxlHhlrywGX20lhgP3KMJ4VV73kPqb/nPYx2fUwQTjuLaKXHhPRtZS8uEGyXFFVEpjKtkMreYW1C7DLTUs1mNgLmyqWY6dACfSZSItRlWLFKXyMfZfu38SB4C/zP6Tpfsyx1u0pEniHF/Hutb4LOfbo7LfEEJTFzzJ0VR1J/ZnWNhbnrhbVc5epax5KASL2HE+pms66OFLLielUW+WuDe7QoZlM3W6W1e1pGmx/mUu6fFf6T+U1jnSaDDbV/hcarn3GGV/wnj8ND6RjltZwM0N8fodQiUUysuHLEREAREQBI3vUtmQ9QR8CP1kkkf3vXuIehP0/tI8q8rJ9O6yI0Ki6kSC7f2a4xVMpfvsFb8JNiT5cZOaT6+c1u1sMDc/7+k5t7XZ13HdFoj+/wDtsUadHC0zaymo3kiMUv8A5hm9JD/ZVsLt8Z2zDuUBm8C7XCj01PoJjb941m2jiCeApkL+E0hYj4mdE9lmyRRwCMR3qxNQ+R0Qf6QD/mlpvZj+pz8cd+Xn0JfUuBoSNLdQPIHS81eJ7W3+KbW10W58SbazZ1XmsxVXSVtz9zo7U30afaG0qyKFWqQFFicq5jpbU2v++M53tTemphntSY3Hvd4qCpPA28b8LcZKt4dohVYk6C85Hi8UalRnP9R+XIfCWdOnLllLVSUI7V6m/wBpbxVMVSqmoRc1EIVRZQuUqAB0Fhx1kctPVDYHxt9DPImW0c0uURLVMQCdvPKo1tZOMf7OG40qoPgwt8x+kh+2N3q1NsjAXIYghgRZVZm/7VMpxkpdH0p67FKLcXyY2y8MMhNveJPz0mV2duEU1ygAchBabl3DjWOCiWywyrNLCYMyYvEtvF5gjsulby28XgbirNM/cquV2nhWv/xVX0fukeoNpqqjzabhYftdp4VRraqrHyTvH6TaK5OZ4hNfCafsye4v2bPs+vUxGGbNh2JY0+D0bk3UcnQX0PEW58ZIaVXPTuOkm9ryKbR2V/DtdP8ADY6D7B+z5dIzY/1I8dps9+SX2PBXuokU3npXYW8ZJA9rjp9OUwsThsxuZXfRcRKNx9p9tg6ZJuyXpt5poP8AttJBIF7NauWriqPRlcetwf8A1k9l6DuKZx8sds2hERNyMREQBNLvYn8i/Rh8wRN1MHbWHz0Ki88tx5jX8prJWmb43UkyC0Kmg8NJfiUzCYOHq94j1Hp/abKm1xOVNHeizme+W7TVagye+bUx4hnFr+WvpOl4GkKdNUX3UUKPJRYTT1aF8Wn3QzfDQfWbhmsJqptqvYfDjFuS9RWq6TQ7VxtgRM3G4qwMhG8W2QiMzHh8zyEkitzMTairZFt9dr3PZg8dT5ch6/lIool2IrGo5ZuJNzLlE6UI7VRw8s98rKsnj+7SwT0Y9NdZ5gepm5GWkysra0pAPqPFVbCQh6f8RXxLH3aOExD+pXIvr3j85v8AePHZVy820E0WGQps3H1+dV6OHU+AdS/p37TmadXI9OlS+rS/doh5MsYy8S12lk9i0eRMsMudogifJaFlbSjSyq9hMEbaRXPrLmluHTS8piXtBi6juZ41Wkw9iNHNtMm18lGob9CSij6mQu/DznYfYRu2adGrinFjXIWn17NCbnyLf+Emxo834rlqH1OqTzxGHDqVYXB4z1iSnlSEbW2NVom4Gen9oe8o+8PzHymLTqra5Ok6ARMKtsSg5zNSpsepUG/n1kEsKfRdhq2l5kQ/2eYFmr18TqKbdxPv2YFmHgLWv4mT6WU6YUAAAAaADQAdABL5LFbVRWyT3ychERNiMREQBKESspAOabybPNCsbcL5l8Qf3aMNXvryMnO3NijEU8t7MPda17dQfAyI191auHpF2dXAbUKCMoPO546+EpZcT5aOpg1EWkm+TBFL+fn5BSPiQfyjGYqwnlUxOWaTaGMvfpKSidByLNpY+85hvJtE16uVLsidATmPM6cun95NcUlWp3KKl3PG1rqOfGTfcnYXYoC9IK549wqf0nRwQrk5eqyX5UcDpbOf/lvf8LfpMhNi4hvdoVj5U3P/AKz6sRTyHylKh5Zh8JaOefPWw/ZbjcQMzqMOlz3q11JuB7qAZj5mwm2xHsbyr3a5ZuuTKvw1PznZ9ByufQTV41Kj6e4PNeHwmAcOq+zaqpsX/wC3+8TpOP7NXI7Rz4jLb6RMAxN8CVqK3Ifv85stsVadHYeGpMLviMtYdAS3aFj5BlFpSJR0/wCVs9bp4LJnwxl1uv8AZOjnVSp0lhMpEkPVNlJUmIgweDvPOmmYxEyVO5UzLtYTAxrxEIat1Cke+xsOKuJoUzwepTU+TOAfkZ9T4XDLTRURQqKAqgaAACwA9JWJPDo8X4rJucUesRE3OQIiIAiIgCIiAIiIAiIgCWVKQYEEXBFiOoMRAIHtrd6vTYikgdDwYsoIHQg8x1HGR2ru+5N3Zb/Z1sPM2iJFHDDd0W3qJ7Te7A3aoUyWQd48TdtfjJOBbSwiJNVFZuymeWtViIMHi7DpNdtRSQAALeJI+kRMA0NVGB7q07fgB+usREwD/9k="/>
          <p:cNvSpPr>
            <a:spLocks noChangeAspect="1" noChangeArrowheads="1"/>
          </p:cNvSpPr>
          <p:nvPr/>
        </p:nvSpPr>
        <p:spPr bwMode="auto">
          <a:xfrm>
            <a:off x="63500" y="-841375"/>
            <a:ext cx="2628900" cy="1743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8" name="AutoShape 16" descr="data:image/jpeg;base64,/9j/4AAQSkZJRgABAQAAAQABAAD/2wCEAAkGBhQSERUUEhQWFRQVGBcZGBgYFxUUFRQXFhUVGBQXFBgXHCYeFxkjGRcXIC8gIycpLCwsFx4xNTAqNScrLCkBCQoKDgwOGg8PGikkHSQpLCwqLSksKSwsKSwtKSwpLCkpLCwsLDUsKSkpKSksKSwpLCwpLCkpLCwsLCwsLCksLP/AABEIALcBFAMBIgACEQEDEQH/xAAcAAEAAQUBAQAAAAAAAAAAAAAABgECBAUHAwj/xABBEAACAQIDBQUFBgQEBgMAAAABAgADEQQSIQUGMUFREyJhcYEHMpGhsVJicsHR8BQjQuEzgpLxQ1NjorLCFRYk/8QAGwEBAAIDAQEAAAAAAAAAAAAAAAMEAQIFBgf/xAAtEQACAgEEAAQEBgMAAAAAAAAAAQIRAwQSITEFIkFRE2FxgRQyQpGh8MHR4f/aAAwDAQACEQMRAD8A7jERAEREAREQBERAEREAREQBERAEREAREQBERAEREAREQBERAEREAREQBERAEREAREQBERAEREAREQBEteoBxhagOn714QC6IiAIiIAiIgCIiAIiIAiIgCIiAIiIAiIgCIiAIiIAiIgCIiAIiIAiIgCIiAIiareLa38PSLXAOup1CgC5NhqfIcSQOcMJWeu2mHZHvqjcVLEAE24G/I8PWRPZntFw/aDPUAugDD7LLm08TrOK707z1cRXdmz8SAHJLAA21A4eQmgG0HU9f3ykTlJ9Eyil2fWeH2uGAJamoIuAWF7eMzqVYNwt6G/znyhS2/cjMzC3S1hJ/uV7SDSZUcZqQ5gar4/CZ3v1Rh416M7pE8sNXDoGU3DAEHqCLieskIhERAEREAREQBERAEREARE1+2dsphkzuGPQAX18TwA8TMN0ErM8zGxm06VEXq1EQce8wX6zk22fadiajlEPYjUALbN4ZmI+lpD9q4ipVGd2Zn1uWJY6cNTInmSJ44ZM7I3tUwAJHaNcfcYX8jMKh7YcGzWtUA6kD8jOIjCltf3x1lKGFZWPUHhNXlN1hR9PbM2xSxCZ6Lh18OIPRhxB85mz5x2Ptuth3WrQYqw4jkwHFHHMTuW6O9VPHUBUTRho6c0b8weR/SSQnuIZw2m8iIkhGIiIAiIgCIiAIiIAnOPbBt/sadOmh/mMGP4VuO953Fh6nlOjEz539qe3e3x9SxutO1Mf5dD8800n0b41yRYYbMbnj+ySfpKDZGcgICbniOc8lJ04ksdANSxPAWnUfZ7h6bLkai61FsbuvveKnhxv8JXla5RdxxUnTOebT3OekEzAi9/DgB+s1mQ0XFjYETqPtE2mgcIOK8bam7EE/K3xnNsc6kXBvb5dfrMQcn2b5YRXR3X2P7Z7TCmkxuaZuNdcr3PDzv8AGdAnEfYjj/8A9JS/Glf4Afr8p26WYdFDJ+YRETcjEREAREQBERAEREATXbfH8hh10HmZsZHt7tqpRVO0YKCeJ68AJpkdRZJijumkcxfZ6VHKuOzqg2H2X6HwMz//AKvmU6Wbp4jhN1UwSVO8LMDwPGx6HwM9Nn4sIxpm5y2Fjqy34W+0vzE5TTs6slXKIFhdlBKpRxYX+TcP09Jfj9mBbMeIORvO3dPkRaS3efZN7VqY1HG3MXuPg1/9XnNfiaS1adzoHARjwsf+E/hZtP8ANNl2RXwQzFUhSYH+ljY+B5fvxmfu1vA2z8WKikmk2lRftKeNh1HEeI8Z411zo1NxZ1JU34hgba+omjphnpsh9+l815N+sng65Ip88H1Dh66uqspurAEEcCCLgj0npOeex/eXtsN/Due/R93qaZPD/K1x5WnQ5eTtFFqnQiImTAiIgCIiAIiIBr9v7RFDDVarGwRSfMgaAeZ0nydjMSXrG51YknrcmfTvtDpk7Pr2FzYWHjnWfMuysEatdR9pgPiwBkc3RNjV8fM7FuluLSFNKtQXcrp93N+djaSzB7JSgtkFh08zcy3CHKABwtG0EV8pcnunMLEjW1he3Ea8DpOem+jrbPNwRypsRKr1iffLMpI1IB1BHjYyFb07hrQo1KgbvBdPEAc/GTLZZShVqAVS+bMTc3N75tT0AuALSI747Zaqr/ZAYfK02hJ3SGTGqbaMv2J0V7V65Yg0hdr+6KTIwJv1uBO14Xb9Cp7lVD5Mv6zmfsdwqUcNV7awDiidSFuDmK6kgfOTqtsnCNqyjzKhh8bH6zoR6ONPhm/WqDwMqrg85Fhu5hT/AIdUKfBip9LES7dvEUhi69JameotOkGuSScrVbm54kZ1HqJmzWrJTERMmBERAEREAREpeAJEt7qNPFA0mAZQCNddT+klNaqoHeIHmbSC4zKlQlK4ZQwWxAW5ZWKgN/V7p9bSLLe3gt6VRcufseWxNjJhkyKzFejMWt5X4CafbdQDE2b3XUA/S/8AeSAVpG96Uu6N1Uj1HCc+TZ03BUZexseyu+HrNm+wW4sttRfnpY+hnlWQU3IbWm/dI5AkWv6/Wxms2riv5VOsv+Iht+esz8TiRVoJUAsHGv3T/Yi3wkcvcgcaNPtfAEN2nFlAFT76jRan4raN4i/Oaba2BKOuIpag8fvaaqR0I+YM2420FcUaxyhv8KobWvwNN/prxGnjL/duhHdPFeh6g8xfn9DNlNx5ZHtvgxNg4w4asmJoXy+9bqDo6nx5HyvO8YDHLWppUQ3VwCPX858/U17F7caT6j7pPMeB5zoPs13gyMcLUOjXan58WUefEest4cnO1lbLjfZ0iJQSsuFUREQBERAEReLwDC2zhw+HqqeaOPI5TY+k+VMXhezwyvezNUqgdbKtPX/UW/0mfU+8G0RRw1aof6Uc/BTPlzaBRqa6945rDkFHX7zG5t0A6yObJ8UW06O0bnbWOIwdGowsxRc3mNCfUiQ/2gbPx1bFWpOyUAFy5WK3Nu9ex4gzd+zt7YGgeNgwfw77FTfnoRJHtHDZxdHynyDA+hlFS2yZ2caTSUjmeysFVoIe2cs3eykkklSLXN/HNaazbNcG1NSMxuT4Aak/Gw+M2u3q3Z1GzOXJNyevQAchNbutu+2LNXEMbIX7LzJR8iDzZVFvHxkkFbsh1M9qpE92BgMTUwKHDIlSoMgK1MoVkGZD72lxlHwnj/8AH4unUHb7MpqpYBqlOwChiATdHOmvSdK3X2WKFBVA1sL/AF+pMzNs0c9CoPu/TX8paqkUIZle1xTVnIts4xMNiSH7QBsrKUqZFBF9GFiD8ucxfZ5tJm2srXNqhqZtTYlw5Atw0AWXb97Lbts4BKsoBtew8/3zldy9itRqpXzA2qKxW1iBfW3K1pXjPqy/PBHmUfVHcAItAlZcOKUi8rEApeLyspaADIttPamIau9CnlULqTqWZSL6cANPOSgiQ3beLSu707sjWZA1irBk5jra9x1EjyS2osYIb2+OjBXBatTaob27iMzE5Mvva8e8fnKbI3jwbVhg2TWoSjB7EF1schHnqDzmDjKuc0q2prUGyOiAkkMLVFt0IGZSegmu3m3cqGtSxGEA7Uul7lVzajI12903tr0laGSnyXM2LervlEv25soYeorUweyqXBXiKbgXGW/BWW+nAFRbjNBt+hmpg/Z1kk2ttEYzDI+HdTlYs63IbuhlYAEX0Y89CJGdsYsLRa5/ZmmoSu0SaZtwV9mhK9x1/Cf/AC/WbnZOGzYTLbhf4EmRzZ+OzkgefoP385Md3l/lsvRyPqZUp+pvkIPi8EtcPQqaMD3W6NyPkeE1uz6uJw7djXRqqJw/5qD7pPvL8pI9qbOtjio4Ov1v+YmZQ2q9NcrpTqZApS7hagBAJXqOOl5JF8UV5rmzUhEcdw3B4qRlYHy4gzzp5qbAqSCpBU8GUg3Hzm7obPauSUoMjEkkVEUgfhdHU28QDMTaGFqUv8ag4XlUpE1l82QgOvzmFCXaMOS6Z1PdLeMYuiGNhUXSovQ9R4Hj/tN7OH7J2s+EqpWpkMh5g911vqp6Hw5Gdm2btFK9JalM3VhceHUHxBnSxZNy57KWSG1/IyoiJMRCa/bG3KOFTPXcIOXNmPRVGpPlM5jpefP2+G3f4rF1KgN0vlTwRdFt58fWaydHU8M8P/G5HFuorv8A0TzGe2ekpPZ0HYdWZUv6ANaYFb22n+nCj1qn6BJzLiYprrYyL4jPVrwTRr9P8skm8u/uLxlFqTsqI17hAVuDyY3JIkIo4MsFTgQ/PTj1M3QWeOKAFjzBB87TRybJM/hmKONvEkuKa/vqT32c1r4Y07603YeBU2I9Ji7VxFRa7U6bMBa9gTabHdikMpcaFgt+htwIHLTSe4wQ/jGc/wBdMW81JDflKT7OFGNcHM9sU2RSWvna+p5CWbj70fw2enUZkRyrKcodVdTdSynXkBmUgjXiNJIt9qPaVXHBUAX8Tf1W9JCKuF71v3aXMT4NZ6KWVb19D6W2Hv1hsRSDmolPu3YFxZdbG50tr1AvNzhNpUqy3p1EqKdLqwYeWk+VVurpbnccvMTYrVN7Dl73ieQk28jxeD/FvzU0/aztm18ICjLzBK/DSYdNDTod/Q5Tf0vy8rTXbn7zfxI7OrbtFUW43cKAMx+9wv1m72hhQUKjmCPlKso0zEoSwz+Hk7JpgquamjfaVT8QDPeYWxHvh6J/6afEKAfpM2X0cF9iIiDAiIgFDNFvHsoOucAXBFz06MPEfSb6WVKYYEHgdJrKO5Ub45uErRBcNTIuTxPG3C4+z4frGN7yW4AjXrMzaGBNJ8p90+6f3zmNxE5sk0+TsQkmrRGNkVRQWqDwptmHip0dfUX+M1W82zipdQ7kXFsx5dOHjN5tzCkGmijWpVprbrdwJh761QHdTzdwPjp9PnHO37mJS8xE93n7PEa34MtjzLI1p0XdGsKlHtBwqNmHkFAF/HQ/Ccf2ljWNWjl9/ONepVhlOnpOzbAFPD4XM5C06KksTwFhdr253J4czNpQ8tld5LlRp96Ki0sQKrmwCW8Wa5CgDmbn6za7tbpBSa+IVWqvYhCLrSHJdeLDmeomg3VpttTGNjaqkYegbUkOuZxqC3iNGPQ5ROjBzbS3ny9Osnw4dq5IJz3dGPiaeoJ0t6adJp9oY1T3Qc1zY2NwPP8AWbLEpf3iT8h8Oc0jBV7oAFug/esllFGqZFtoquHquhQ9m3vgag/9Qc8wHyE224O8xwmKOFqtenUIKHldvdYefA+ImRtZ9VyoGcrYE8iPOQ3fDDMtNK6ks1FrMQLAAn3QedjbyvIVFxe5GW01R9EAxIzuZvSuKwdOoSM1sragd4AX+Oh9YlreitR4+0nbv8Pg2Cmz1v5a9QCO+f8ATp5sJwtjrJf7S9v/AMRjGVTenR7i9C1/5hHrp/lEiDCRTds+heDaX8Ppk33Ll/4/gtq6GK1O4l7i6iUpNykZ1qvhmO2FuvdZlPUMfmJ57NoVGqBKtRcraXc5QpPMkDhMs6GHUGZsq5NNGT3RtNfPj7omu7W8FIqtDMFqIMnEWfKbXRuDX4zfVaioM7aZLm55dZyJcCAeY8jaZuM25VWj2Zdqgzd0HU6Dm3EqJC8dnKlo3Dzy4Xr/AMM7bW1O2e40UXt45veJ8TNAapzkBc1jxzW/KYhpVavvtYdBoJn4PCBBpw+slpRVItY3PLUYRcYr1dW/tRRgRqQAeQGpv4zJw9Kw+Z8ZYEubn0mSuggu48STbPfd/aZpYxKl9FYKfwn3/kflOzlM2s+f8NVve39T/L/YTte520+2wlJjxAKnzQlfyB9ZrM874jDfFZV3bJTu1i9GpHihuPwsbj4G/wApvJCUxvYYhHPuk5X/AAtzPkbGTUGWMUrR5fUR2zv3KxESUgEREAREQDHxmEWohVhofl4iRDE4Y0nKnkfiOIPwk3kW3kT+b5qD8CRK+eKcbLelk1LaajFsqvSqn+iojHwGYBj8CZDvahftyF5spH6+V1kuxqZqZHIj6yAb2V2rUc1r1aIyMOJZdMp8dQL+cqQd+UuZY09xGN28McRj1KrdaPeA+0Q1qSnxaoR6X6Td+0zbzIE2dTN7ZWrsP+LVc5go8AWv5kdJKPZ7sRcDg6mIq6u/eN7XFrhVvxvcmck2niHxONdwb1KtXTW3ezZVt0tpLcacq9Ec92o37n0bupsEYPBUqHNVu/i7d5/QE2HgBNhVay2lMNSy01VqmZwoDMQFzNbU6aC55XltrC+ZNLknQnxk/ZjoxHUtwBJmsxNNVqd5rseCL3n+A4ec2IVnNjURgdAqtlHLjbUn92mubCgsF7RAGNsq3VDxtqou17W1JGh0ijFmDtjEIgVmU3B0QEHX/qMOFunjNBvAC9MvXISnl0UDiCDmCqPeNidZs8RVOUgkUgjsDpYAC3DS59LSD71700bEAl3OgAPAD7R5eQ+M0S9DLZgbK262GVqWcjKxtbmCBlPqLRNHh6lOqoNQ5WUZeeoHD5G3pE02jcSRzLHMq5ljmaH1To9KY7oljixvFHFKRYEXFpe4mBFxlHhlrywGX20lhgP3KMJ4VV73kPqb/nPYx2fUwQTjuLaKXHhPRtZS8uEGyXFFVEpjKtkMreYW1C7DLTUs1mNgLmyqWY6dACfSZSItRlWLFKXyMfZfu38SB4C/zP6Tpfsyx1u0pEniHF/Hutb4LOfbo7LfEEJTFzzJ0VR1J/ZnWNhbnrhbVc5epax5KASL2HE+pms66OFLLielUW+WuDe7QoZlM3W6W1e1pGmx/mUu6fFf6T+U1jnSaDDbV/hcarn3GGV/wnj8ND6RjltZwM0N8fodQiUUysuHLEREAREQBI3vUtmQ9QR8CP1kkkf3vXuIehP0/tI8q8rJ9O6yI0Ki6kSC7f2a4xVMpfvsFb8JNiT5cZOaT6+c1u1sMDc/7+k5t7XZ13HdFoj+/wDtsUadHC0zaymo3kiMUv8A5hm9JD/ZVsLt8Z2zDuUBm8C7XCj01PoJjb941m2jiCeApkL+E0hYj4mdE9lmyRRwCMR3qxNQ+R0Qf6QD/mlpvZj+pz8cd+Xn0JfUuBoSNLdQPIHS81eJ7W3+KbW10W58SbazZ1XmsxVXSVtz9zo7U30afaG0qyKFWqQFFicq5jpbU2v++M53tTemphntSY3Hvd4qCpPA28b8LcZKt4dohVYk6C85Hi8UalRnP9R+XIfCWdOnLllLVSUI7V6m/wBpbxVMVSqmoRc1EIVRZQuUqAB0Fhx1kctPVDYHxt9DPImW0c0uURLVMQCdvPKo1tZOMf7OG40qoPgwt8x+kh+2N3q1NsjAXIYghgRZVZm/7VMpxkpdH0p67FKLcXyY2y8MMhNveJPz0mV2duEU1ygAchBabl3DjWOCiWywyrNLCYMyYvEtvF5gjsulby28XgbirNM/cquV2nhWv/xVX0fukeoNpqqjzabhYftdp4VRraqrHyTvH6TaK5OZ4hNfCafsye4v2bPs+vUxGGbNh2JY0+D0bk3UcnQX0PEW58ZIaVXPTuOkm9ryKbR2V/DtdP8ADY6D7B+z5dIzY/1I8dps9+SX2PBXuokU3npXYW8ZJA9rjp9OUwsThsxuZXfRcRKNx9p9tg6ZJuyXpt5poP8AttJBIF7NauWriqPRlcetwf8A1k9l6DuKZx8sds2hERNyMREQBNLvYn8i/Rh8wRN1MHbWHz0Ki88tx5jX8prJWmb43UkyC0Kmg8NJfiUzCYOHq94j1Hp/abKm1xOVNHeizme+W7TVagye+bUx4hnFr+WvpOl4GkKdNUX3UUKPJRYTT1aF8Wn3QzfDQfWbhmsJqptqvYfDjFuS9RWq6TQ7VxtgRM3G4qwMhG8W2QiMzHh8zyEkitzMTairZFt9dr3PZg8dT5ch6/lIool2IrGo5ZuJNzLlE6UI7VRw8s98rKsnj+7SwT0Y9NdZ5gepm5GWkysra0pAPqPFVbCQh6f8RXxLH3aOExD+pXIvr3j85v8AePHZVy820E0WGQps3H1+dV6OHU+AdS/p37TmadXI9OlS+rS/doh5MsYy8S12lk9i0eRMsMudogifJaFlbSjSyq9hMEbaRXPrLmluHTS8piXtBi6juZ41Wkw9iNHNtMm18lGob9CSij6mQu/DznYfYRu2adGrinFjXIWn17NCbnyLf+Emxo834rlqH1OqTzxGHDqVYXB4z1iSnlSEbW2NVom4Gen9oe8o+8PzHymLTqra5Ok6ARMKtsSg5zNSpsepUG/n1kEsKfRdhq2l5kQ/2eYFmr18TqKbdxPv2YFmHgLWv4mT6WU6YUAAAAaADQAdABL5LFbVRWyT3ychERNiMREQBKESspAOabybPNCsbcL5l8Qf3aMNXvryMnO3NijEU8t7MPda17dQfAyI191auHpF2dXAbUKCMoPO546+EpZcT5aOpg1EWkm+TBFL+fn5BSPiQfyjGYqwnlUxOWaTaGMvfpKSidByLNpY+85hvJtE16uVLsidATmPM6cun95NcUlWp3KKl3PG1rqOfGTfcnYXYoC9IK549wqf0nRwQrk5eqyX5UcDpbOf/lvf8LfpMhNi4hvdoVj5U3P/AKz6sRTyHylKh5Zh8JaOefPWw/ZbjcQMzqMOlz3q11JuB7qAZj5mwm2xHsbyr3a5ZuuTKvw1PznZ9ByufQTV41Kj6e4PNeHwmAcOq+zaqpsX/wC3+8TpOP7NXI7Rz4jLb6RMAxN8CVqK3Ifv85stsVadHYeGpMLviMtYdAS3aFj5BlFpSJR0/wCVs9bp4LJnwxl1uv8AZOjnVSp0lhMpEkPVNlJUmIgweDvPOmmYxEyVO5UzLtYTAxrxEIat1Cke+xsOKuJoUzwepTU+TOAfkZ9T4XDLTRURQqKAqgaAACwA9JWJPDo8X4rJucUesRE3OQIiIAiIgCIiAIiIAiIgCWVKQYEEXBFiOoMRAIHtrd6vTYikgdDwYsoIHQg8x1HGR2ru+5N3Zb/Z1sPM2iJFHDDd0W3qJ7Te7A3aoUyWQd48TdtfjJOBbSwiJNVFZuymeWtViIMHi7DpNdtRSQAALeJI+kRMA0NVGB7q07fgB+usREwD/9k="/>
          <p:cNvSpPr>
            <a:spLocks noChangeAspect="1" noChangeArrowheads="1"/>
          </p:cNvSpPr>
          <p:nvPr/>
        </p:nvSpPr>
        <p:spPr bwMode="auto">
          <a:xfrm>
            <a:off x="63500" y="-841375"/>
            <a:ext cx="2628900" cy="1743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90" name="AutoShape 18" descr="data:image/jpeg;base64,/9j/4AAQSkZJRgABAQAAAQABAAD/2wCEAAkGBhQSERUUEhQWFRQVGBcZGBgYFxUUFRQXFhUVGBQXFBgXHCYeFxkjGRcXIC8gIycpLCwsFx4xNTAqNScrLCkBCQoKDgwOGg8PGikkHSQpLCwqLSksKSwsKSwtKSwpLCkpLCwsLDUsKSkpKSksKSwpLCwpLCkpLCwsLCwsLCksLP/AABEIALcBFAMBIgACEQEDEQH/xAAcAAEAAQUBAQAAAAAAAAAAAAAABgECBAUHAwj/xABBEAACAQIDBQUFBgQEBgMAAAABAgADEQQSIQUGMUFREyJhcYEHMpGhsVJicsHR8BQjQuEzgpLxQ1NjorLCFRYk/8QAGwEBAAIDAQEAAAAAAAAAAAAAAAMEAQIFBgf/xAAtEQACAgEEAAQEBgMAAAAAAAAAAQIRAwQSITEFIkFRE2FxgRQyQpGh8MHR4f/aAAwDAQACEQMRAD8A7jERAEREAREQBERAEREAREQBERAEREAREQBERAEREAREQBERAEREAREQBERAEREAREQBERAEREAREQBEteoBxhagOn714QC6IiAIiIAiIgCIiAIiIAiIgCIiAIiIAiIgCIiAIiIAiIgCIiAIiIAiIgCIiAIiareLa38PSLXAOup1CgC5NhqfIcSQOcMJWeu2mHZHvqjcVLEAE24G/I8PWRPZntFw/aDPUAugDD7LLm08TrOK707z1cRXdmz8SAHJLAA21A4eQmgG0HU9f3ykTlJ9Eyil2fWeH2uGAJamoIuAWF7eMzqVYNwt6G/znyhS2/cjMzC3S1hJ/uV7SDSZUcZqQ5gar4/CZ3v1Rh416M7pE8sNXDoGU3DAEHqCLieskIhERAEREAREQBERAEREARE1+2dsphkzuGPQAX18TwA8TMN0ErM8zGxm06VEXq1EQce8wX6zk22fadiajlEPYjUALbN4ZmI+lpD9q4ipVGd2Zn1uWJY6cNTInmSJ44ZM7I3tUwAJHaNcfcYX8jMKh7YcGzWtUA6kD8jOIjCltf3x1lKGFZWPUHhNXlN1hR9PbM2xSxCZ6Lh18OIPRhxB85mz5x2Ptuth3WrQYqw4jkwHFHHMTuW6O9VPHUBUTRho6c0b8weR/SSQnuIZw2m8iIkhGIiIAiIgCIiAIiIAnOPbBt/sadOmh/mMGP4VuO953Fh6nlOjEz539qe3e3x9SxutO1Mf5dD8800n0b41yRYYbMbnj+ySfpKDZGcgICbniOc8lJ04ksdANSxPAWnUfZ7h6bLkai61FsbuvveKnhxv8JXla5RdxxUnTOebT3OekEzAi9/DgB+s1mQ0XFjYETqPtE2mgcIOK8bam7EE/K3xnNsc6kXBvb5dfrMQcn2b5YRXR3X2P7Z7TCmkxuaZuNdcr3PDzv8AGdAnEfYjj/8A9JS/Glf4Afr8p26WYdFDJ+YRETcjEREAREQBERAEREATXbfH8hh10HmZsZHt7tqpRVO0YKCeJ68AJpkdRZJijumkcxfZ6VHKuOzqg2H2X6HwMz//AKvmU6Wbp4jhN1UwSVO8LMDwPGx6HwM9Nn4sIxpm5y2Fjqy34W+0vzE5TTs6slXKIFhdlBKpRxYX+TcP09Jfj9mBbMeIORvO3dPkRaS3efZN7VqY1HG3MXuPg1/9XnNfiaS1adzoHARjwsf+E/hZtP8ANNl2RXwQzFUhSYH+ljY+B5fvxmfu1vA2z8WKikmk2lRftKeNh1HEeI8Z411zo1NxZ1JU34hgba+omjphnpsh9+l815N+sng65Ip88H1Dh66uqspurAEEcCCLgj0npOeex/eXtsN/Due/R93qaZPD/K1x5WnQ5eTtFFqnQiImTAiIgCIiAIiIBr9v7RFDDVarGwRSfMgaAeZ0nydjMSXrG51YknrcmfTvtDpk7Pr2FzYWHjnWfMuysEatdR9pgPiwBkc3RNjV8fM7FuluLSFNKtQXcrp93N+djaSzB7JSgtkFh08zcy3CHKABwtG0EV8pcnunMLEjW1he3Ea8DpOem+jrbPNwRypsRKr1iffLMpI1IB1BHjYyFb07hrQo1KgbvBdPEAc/GTLZZShVqAVS+bMTc3N75tT0AuALSI747Zaqr/ZAYfK02hJ3SGTGqbaMv2J0V7V65Yg0hdr+6KTIwJv1uBO14Xb9Cp7lVD5Mv6zmfsdwqUcNV7awDiidSFuDmK6kgfOTqtsnCNqyjzKhh8bH6zoR6ONPhm/WqDwMqrg85Fhu5hT/AIdUKfBip9LES7dvEUhi69JameotOkGuSScrVbm54kZ1HqJmzWrJTERMmBERAEREAREpeAJEt7qNPFA0mAZQCNddT+klNaqoHeIHmbSC4zKlQlK4ZQwWxAW5ZWKgN/V7p9bSLLe3gt6VRcufseWxNjJhkyKzFejMWt5X4CafbdQDE2b3XUA/S/8AeSAVpG96Uu6N1Uj1HCc+TZ03BUZexseyu+HrNm+wW4sttRfnpY+hnlWQU3IbWm/dI5AkWv6/Wxms2riv5VOsv+Iht+esz8TiRVoJUAsHGv3T/Yi3wkcvcgcaNPtfAEN2nFlAFT76jRan4raN4i/Oaba2BKOuIpag8fvaaqR0I+YM2420FcUaxyhv8KobWvwNN/prxGnjL/duhHdPFeh6g8xfn9DNlNx5ZHtvgxNg4w4asmJoXy+9bqDo6nx5HyvO8YDHLWppUQ3VwCPX858/U17F7caT6j7pPMeB5zoPs13gyMcLUOjXan58WUefEest4cnO1lbLjfZ0iJQSsuFUREQBERAEReLwDC2zhw+HqqeaOPI5TY+k+VMXhezwyvezNUqgdbKtPX/UW/0mfU+8G0RRw1aof6Uc/BTPlzaBRqa6945rDkFHX7zG5t0A6yObJ8UW06O0bnbWOIwdGowsxRc3mNCfUiQ/2gbPx1bFWpOyUAFy5WK3Nu9ex4gzd+zt7YGgeNgwfw77FTfnoRJHtHDZxdHynyDA+hlFS2yZ2caTSUjmeysFVoIe2cs3eykkklSLXN/HNaazbNcG1NSMxuT4Aak/Gw+M2u3q3Z1GzOXJNyevQAchNbutu+2LNXEMbIX7LzJR8iDzZVFvHxkkFbsh1M9qpE92BgMTUwKHDIlSoMgK1MoVkGZD72lxlHwnj/8AH4unUHb7MpqpYBqlOwChiATdHOmvSdK3X2WKFBVA1sL/AF+pMzNs0c9CoPu/TX8paqkUIZle1xTVnIts4xMNiSH7QBsrKUqZFBF9GFiD8ucxfZ5tJm2srXNqhqZtTYlw5Atw0AWXb97Lbts4BKsoBtew8/3zldy9itRqpXzA2qKxW1iBfW3K1pXjPqy/PBHmUfVHcAItAlZcOKUi8rEApeLyspaADIttPamIau9CnlULqTqWZSL6cANPOSgiQ3beLSu707sjWZA1irBk5jra9x1EjyS2osYIb2+OjBXBatTaob27iMzE5Mvva8e8fnKbI3jwbVhg2TWoSjB7EF1schHnqDzmDjKuc0q2prUGyOiAkkMLVFt0IGZSegmu3m3cqGtSxGEA7Uul7lVzajI12903tr0laGSnyXM2LervlEv25soYeorUweyqXBXiKbgXGW/BWW+nAFRbjNBt+hmpg/Z1kk2ttEYzDI+HdTlYs63IbuhlYAEX0Y89CJGdsYsLRa5/ZmmoSu0SaZtwV9mhK9x1/Cf/AC/WbnZOGzYTLbhf4EmRzZ+OzkgefoP385Md3l/lsvRyPqZUp+pvkIPi8EtcPQqaMD3W6NyPkeE1uz6uJw7djXRqqJw/5qD7pPvL8pI9qbOtjio4Ov1v+YmZQ2q9NcrpTqZApS7hagBAJXqOOl5JF8UV5rmzUhEcdw3B4qRlYHy4gzzp5qbAqSCpBU8GUg3Hzm7obPauSUoMjEkkVEUgfhdHU28QDMTaGFqUv8ag4XlUpE1l82QgOvzmFCXaMOS6Z1PdLeMYuiGNhUXSovQ9R4Hj/tN7OH7J2s+EqpWpkMh5g911vqp6Hw5Gdm2btFK9JalM3VhceHUHxBnSxZNy57KWSG1/IyoiJMRCa/bG3KOFTPXcIOXNmPRVGpPlM5jpefP2+G3f4rF1KgN0vlTwRdFt58fWaydHU8M8P/G5HFuorv8A0TzGe2ekpPZ0HYdWZUv6ANaYFb22n+nCj1qn6BJzLiYprrYyL4jPVrwTRr9P8skm8u/uLxlFqTsqI17hAVuDyY3JIkIo4MsFTgQ/PTj1M3QWeOKAFjzBB87TRybJM/hmKONvEkuKa/vqT32c1r4Y07603YeBU2I9Ji7VxFRa7U6bMBa9gTabHdikMpcaFgt+htwIHLTSe4wQ/jGc/wBdMW81JDflKT7OFGNcHM9sU2RSWvna+p5CWbj70fw2enUZkRyrKcodVdTdSynXkBmUgjXiNJIt9qPaVXHBUAX8Tf1W9JCKuF71v3aXMT4NZ6KWVb19D6W2Hv1hsRSDmolPu3YFxZdbG50tr1AvNzhNpUqy3p1EqKdLqwYeWk+VVurpbnccvMTYrVN7Dl73ieQk28jxeD/FvzU0/aztm18ICjLzBK/DSYdNDTod/Q5Tf0vy8rTXbn7zfxI7OrbtFUW43cKAMx+9wv1m72hhQUKjmCPlKso0zEoSwz+Hk7JpgquamjfaVT8QDPeYWxHvh6J/6afEKAfpM2X0cF9iIiDAiIgFDNFvHsoOucAXBFz06MPEfSb6WVKYYEHgdJrKO5Ub45uErRBcNTIuTxPG3C4+z4frGN7yW4AjXrMzaGBNJ8p90+6f3zmNxE5sk0+TsQkmrRGNkVRQWqDwptmHip0dfUX+M1W82zipdQ7kXFsx5dOHjN5tzCkGmijWpVprbrdwJh761QHdTzdwPjp9PnHO37mJS8xE93n7PEa34MtjzLI1p0XdGsKlHtBwqNmHkFAF/HQ/Ccf2ljWNWjl9/ONepVhlOnpOzbAFPD4XM5C06KksTwFhdr253J4czNpQ8tld5LlRp96Ki0sQKrmwCW8Wa5CgDmbn6za7tbpBSa+IVWqvYhCLrSHJdeLDmeomg3VpttTGNjaqkYegbUkOuZxqC3iNGPQ5ROjBzbS3ny9Osnw4dq5IJz3dGPiaeoJ0t6adJp9oY1T3Qc1zY2NwPP8AWbLEpf3iT8h8Oc0jBV7oAFug/esllFGqZFtoquHquhQ9m3vgag/9Qc8wHyE224O8xwmKOFqtenUIKHldvdYefA+ImRtZ9VyoGcrYE8iPOQ3fDDMtNK6ks1FrMQLAAn3QedjbyvIVFxe5GW01R9EAxIzuZvSuKwdOoSM1sragd4AX+Oh9YlreitR4+0nbv8Pg2Cmz1v5a9QCO+f8ATp5sJwtjrJf7S9v/AMRjGVTenR7i9C1/5hHrp/lEiDCRTds+heDaX8Ppk33Ll/4/gtq6GK1O4l7i6iUpNykZ1qvhmO2FuvdZlPUMfmJ57NoVGqBKtRcraXc5QpPMkDhMs6GHUGZsq5NNGT3RtNfPj7omu7W8FIqtDMFqIMnEWfKbXRuDX4zfVaioM7aZLm55dZyJcCAeY8jaZuM25VWj2Zdqgzd0HU6Dm3EqJC8dnKlo3Dzy4Xr/AMM7bW1O2e40UXt45veJ8TNAapzkBc1jxzW/KYhpVavvtYdBoJn4PCBBpw+slpRVItY3PLUYRcYr1dW/tRRgRqQAeQGpv4zJw9Kw+Z8ZYEubn0mSuggu48STbPfd/aZpYxKl9FYKfwn3/kflOzlM2s+f8NVve39T/L/YTte520+2wlJjxAKnzQlfyB9ZrM874jDfFZV3bJTu1i9GpHihuPwsbj4G/wApvJCUxvYYhHPuk5X/AAtzPkbGTUGWMUrR5fUR2zv3KxESUgEREAREQDHxmEWohVhofl4iRDE4Y0nKnkfiOIPwk3kW3kT+b5qD8CRK+eKcbLelk1LaajFsqvSqn+iojHwGYBj8CZDvahftyF5spH6+V1kuxqZqZHIj6yAb2V2rUc1r1aIyMOJZdMp8dQL+cqQd+UuZY09xGN28McRj1KrdaPeA+0Q1qSnxaoR6X6Td+0zbzIE2dTN7ZWrsP+LVc5go8AWv5kdJKPZ7sRcDg6mIq6u/eN7XFrhVvxvcmck2niHxONdwb1KtXTW3ezZVt0tpLcacq9Ec92o37n0bupsEYPBUqHNVu/i7d5/QE2HgBNhVay2lMNSy01VqmZwoDMQFzNbU6aC55XltrC+ZNLknQnxk/ZjoxHUtwBJmsxNNVqd5rseCL3n+A4ec2IVnNjURgdAqtlHLjbUn92mubCgsF7RAGNsq3VDxtqou17W1JGh0ijFmDtjEIgVmU3B0QEHX/qMOFunjNBvAC9MvXISnl0UDiCDmCqPeNidZs8RVOUgkUgjsDpYAC3DS59LSD71700bEAl3OgAPAD7R5eQ+M0S9DLZgbK262GVqWcjKxtbmCBlPqLRNHh6lOqoNQ5WUZeeoHD5G3pE02jcSRzLHMq5ljmaH1To9KY7oljixvFHFKRYEXFpe4mBFxlHhlrywGX20lhgP3KMJ4VV73kPqb/nPYx2fUwQTjuLaKXHhPRtZS8uEGyXFFVEpjKtkMreYW1C7DLTUs1mNgLmyqWY6dACfSZSItRlWLFKXyMfZfu38SB4C/zP6Tpfsyx1u0pEniHF/Hutb4LOfbo7LfEEJTFzzJ0VR1J/ZnWNhbnrhbVc5epax5KASL2HE+pms66OFLLielUW+WuDe7QoZlM3W6W1e1pGmx/mUu6fFf6T+U1jnSaDDbV/hcarn3GGV/wnj8ND6RjltZwM0N8fodQiUUysuHLEREAREQBI3vUtmQ9QR8CP1kkkf3vXuIehP0/tI8q8rJ9O6yI0Ki6kSC7f2a4xVMpfvsFb8JNiT5cZOaT6+c1u1sMDc/7+k5t7XZ13HdFoj+/wDtsUadHC0zaymo3kiMUv8A5hm9JD/ZVsLt8Z2zDuUBm8C7XCj01PoJjb941m2jiCeApkL+E0hYj4mdE9lmyRRwCMR3qxNQ+R0Qf6QD/mlpvZj+pz8cd+Xn0JfUuBoSNLdQPIHS81eJ7W3+KbW10W58SbazZ1XmsxVXSVtz9zo7U30afaG0qyKFWqQFFicq5jpbU2v++M53tTemphntSY3Hvd4qCpPA28b8LcZKt4dohVYk6C85Hi8UalRnP9R+XIfCWdOnLllLVSUI7V6m/wBpbxVMVSqmoRc1EIVRZQuUqAB0Fhx1kctPVDYHxt9DPImW0c0uURLVMQCdvPKo1tZOMf7OG40qoPgwt8x+kh+2N3q1NsjAXIYghgRZVZm/7VMpxkpdH0p67FKLcXyY2y8MMhNveJPz0mV2duEU1ygAchBabl3DjWOCiWywyrNLCYMyYvEtvF5gjsulby28XgbirNM/cquV2nhWv/xVX0fukeoNpqqjzabhYftdp4VRraqrHyTvH6TaK5OZ4hNfCafsye4v2bPs+vUxGGbNh2JY0+D0bk3UcnQX0PEW58ZIaVXPTuOkm9ryKbR2V/DtdP8ADY6D7B+z5dIzY/1I8dps9+SX2PBXuokU3npXYW8ZJA9rjp9OUwsThsxuZXfRcRKNx9p9tg6ZJuyXpt5poP8AttJBIF7NauWriqPRlcetwf8A1k9l6DuKZx8sds2hERNyMREQBNLvYn8i/Rh8wRN1MHbWHz0Ki88tx5jX8prJWmb43UkyC0Kmg8NJfiUzCYOHq94j1Hp/abKm1xOVNHeizme+W7TVagye+bUx4hnFr+WvpOl4GkKdNUX3UUKPJRYTT1aF8Wn3QzfDQfWbhmsJqptqvYfDjFuS9RWq6TQ7VxtgRM3G4qwMhG8W2QiMzHh8zyEkitzMTairZFt9dr3PZg8dT5ch6/lIool2IrGo5ZuJNzLlE6UI7VRw8s98rKsnj+7SwT0Y9NdZ5gepm5GWkysra0pAPqPFVbCQh6f8RXxLH3aOExD+pXIvr3j85v8AePHZVy820E0WGQps3H1+dV6OHU+AdS/p37TmadXI9OlS+rS/doh5MsYy8S12lk9i0eRMsMudogifJaFlbSjSyq9hMEbaRXPrLmluHTS8piXtBi6juZ41Wkw9iNHNtMm18lGob9CSij6mQu/DznYfYRu2adGrinFjXIWn17NCbnyLf+Emxo834rlqH1OqTzxGHDqVYXB4z1iSnlSEbW2NVom4Gen9oe8o+8PzHymLTqra5Ok6ARMKtsSg5zNSpsepUG/n1kEsKfRdhq2l5kQ/2eYFmr18TqKbdxPv2YFmHgLWv4mT6WU6YUAAAAaADQAdABL5LFbVRWyT3ychERNiMREQBKESspAOabybPNCsbcL5l8Qf3aMNXvryMnO3NijEU8t7MPda17dQfAyI191auHpF2dXAbUKCMoPO546+EpZcT5aOpg1EWkm+TBFL+fn5BSPiQfyjGYqwnlUxOWaTaGMvfpKSidByLNpY+85hvJtE16uVLsidATmPM6cun95NcUlWp3KKl3PG1rqOfGTfcnYXYoC9IK549wqf0nRwQrk5eqyX5UcDpbOf/lvf8LfpMhNi4hvdoVj5U3P/AKz6sRTyHylKh5Zh8JaOefPWw/ZbjcQMzqMOlz3q11JuB7qAZj5mwm2xHsbyr3a5ZuuTKvw1PznZ9ByufQTV41Kj6e4PNeHwmAcOq+zaqpsX/wC3+8TpOP7NXI7Rz4jLb6RMAxN8CVqK3Ifv85stsVadHYeGpMLviMtYdAS3aFj5BlFpSJR0/wCVs9bp4LJnwxl1uv8AZOjnVSp0lhMpEkPVNlJUmIgweDvPOmmYxEyVO5UzLtYTAxrxEIat1Cke+xsOKuJoUzwepTU+TOAfkZ9T4XDLTRURQqKAqgaAACwA9JWJPDo8X4rJucUesRE3OQIiIAiIgCIiAIiIAiIgCWVKQYEEXBFiOoMRAIHtrd6vTYikgdDwYsoIHQg8x1HGR2ru+5N3Zb/Z1sPM2iJFHDDd0W3qJ7Te7A3aoUyWQd48TdtfjJOBbSwiJNVFZuymeWtViIMHi7DpNdtRSQAALeJI+kRMA0NVGB7q07fgB+usREwD/9k="/>
          <p:cNvSpPr>
            <a:spLocks noChangeAspect="1" noChangeArrowheads="1"/>
          </p:cNvSpPr>
          <p:nvPr/>
        </p:nvSpPr>
        <p:spPr bwMode="auto">
          <a:xfrm>
            <a:off x="63500" y="-841375"/>
            <a:ext cx="2628900" cy="1743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91" name="Picture 19"/>
          <p:cNvPicPr>
            <a:picLocks noChangeAspect="1" noChangeArrowheads="1"/>
          </p:cNvPicPr>
          <p:nvPr/>
        </p:nvPicPr>
        <p:blipFill>
          <a:blip r:embed="rId7" cstate="print"/>
          <a:srcRect/>
          <a:stretch>
            <a:fillRect/>
          </a:stretch>
        </p:blipFill>
        <p:spPr bwMode="auto">
          <a:xfrm>
            <a:off x="5791200" y="4876800"/>
            <a:ext cx="2628900" cy="1743075"/>
          </a:xfrm>
          <a:prstGeom prst="rect">
            <a:avLst/>
          </a:prstGeom>
          <a:ln>
            <a:noFill/>
          </a:ln>
          <a:effectLst>
            <a:softEdge rad="112500"/>
          </a:effectLst>
        </p:spPr>
      </p:pic>
      <p:sp>
        <p:nvSpPr>
          <p:cNvPr id="28693" name="AutoShape 21" descr="data:image/jpeg;base64,/9j/4AAQSkZJRgABAQAAAQABAAD/2wCEAAkGBhMRERQQEhEVFRQVFBcZFhcVFRUUFhUYFhQVFRYXEhUXHSYeGBkkGhUWIi8gIycpLC4uFR4xNTAqNSYrLCkBCQoKDgwOGg8PGjQlHyQpLCopLy0sKTIsLywsLSwsNC8sKS0pLCwsLCwyLC8sLCwvLCwsLCwsLSwsLCwwLCwsLP/AABEIAOYA2wMBIgACEQEDEQH/xAAcAAEAAQUBAQAAAAAAAAAAAAAABgECBAUHAwj/xABAEAACAQIDBAcFBQcCBwAAAAABAgADEQQSIQUGMUETIlFhcYGRBzKhscEUUtHh8EJDYnKCkrIjohUWJDNTwvH/xAAaAQEAAwEBAQAAAAAAAAAAAAAAAwQFAgEG/8QAKhEAAgIBBAEDBAIDAQAAAAAAAAECAxEEEiExQRNRcQVhgaGR8DJS0SL/2gAMAwEAAhEDEQA/AO4xEQBERAEREAREQBERAEREAREQBERAEREAREQBERAEREAREQBERAEREAREQBERAEREAREQBERAEREAREQBERAEREAREQBERAEREAREQBERAEREARKXgtAF5WWLqby+AIiIAiIgCIiAIiIAiIgCIiAIiIAiIgCIiAIiIAiJ5V8UlMZnZVFwLsQoudALnnAPWJ4YbG06ubo3V8rFWykNlYcQbcDPeALS3IJdEAREXgCJrtu7UOHotWC5sttCbXubTT7A30GJLqUyMiZhrcEAgH4kesgnqIQltk/udKDayiUxI9snerp6gp9GRe+t9NATf4TTbH39qVsecJkVkLuFYaFVUMwJ1sdBPKtTXasw98EV01TKMZ+eidRIdvdvsuHWrRpPlxCBSuYAqeBI1PG1/MSM4L2j1cRhK1J6nR4lVzUnTq9IAQStuAYC/DiPCW64OxZj74J6oeqm4vp4f2OrxOe7s76PT2etavnqsKzpe4vwDrmJ7mt5TYbc9puHwtOk5V3eqgcU1tdQfvtwHPhfhOJYU3Dygq5StdUeWiZRIPuz7VsNjKooMrUXY2TMQyMeShhwY8rjXtvJBhd7MNUq9AlS73I91gLjiMxFr6GeOSXZzdF0y22cM3ESmaA09OSsREAREQBERAEREATn3tEY4grRpkHJe4voGvr520ku3ix5o0GZfeNlXuJ5+QufKQvAYfMQO0/OVbr3CW2PZco06si5S6PLcikuDxCU2ZjUqrZgpApqD7l1tdm046WB750sTkewcV0uO6QcGrjL/KGCr/tAnWy1hPdPZKecnmpqjXt2+xUmR3am+9GixRQ1Rhxy2CjuzHj5XmXjtuUWp1Ep4imXysAA63zZeHHjIluNWpriHWoBmZbKT2g9YC/Mj/GSzck0jqimLhKc1nHgptT2vLTpsaeHJdXKkO1lA5MCo1GnDTlxml2t7UK1fAZ6TdBXWsFqBOaMpKsubUDQjxHfMLerZSNicVTo2IJJAXWzWzEC3ZYyP7P3bq4jDpWw6NUIdqVRUBYgizo1hyIa1+1Jd0DhbBufalgl1mnhVKLh00mTfdfbVXEbLxdOvUZ6lNwbubnKw0FzyDK3rLdmYdqS0q6/vFqof7iPqp8pu92tyqlGvWFRB9nq0ypGeza5WXQagjUSVJu5QFNaQQ5VJI6zXBPHW95k/UtJK61yraw0irGyMSPbNwLJbKOsKRI/mZHI+YkW9mbUxiqteq4XLTOXMbEl2F7dtgLf1Tqy4NA2YDXxPZaR7aG4VGo7VEJpsxJIABW54kDlfuMr6XS2aeLXfLa+ODP1sZWThZBZx4ZBKmy2x2NrPYm4qMAP4UbKP7so85buxuM2JwtXNTanWp1A1JnVkDgrZkJI4XS4PInvM6ZsHdpMLcglmIsWIA07AOX5TcZZq6ac6oNPtkmhc9PW0+28nOcHuxVp4CtSq0yt6iOoupN/dPAm3KRbFbuAY2g2IN6QNLqnUFFcBgx+7pqJ25kBFiLiYW0dh0a6hKiDTUEdUr4ESKUZO52Z7XRdqu23O1+Vh4/v2I9tXF4E11Y0Eq1FSyVAqsFIuVHkdb62mkwYFukDEVM9x4cb37byUncuiqkIWDEaMxzW7bAW5TMwOwqVNMhAcm92Ki+vYeU5tg5PgqayKssj6fSXn3+CG4va+Ny9IzFULZQRYa+H5Ta7LoVKNFsa1UNembDUm5NhfloRM7b+yqaYZst9GDG57PGYa02fBCkASM5uRrp7w4d5+Eiphm5Rn32Wb7pLSuaWH1wbrdzaj4il0jgA5iBbnYDX1J9Jts053tnatSgqYSkxTKozFdGLP1iL/wBVp57Z2RjMKqVVxbhieTMQD2OrXVx5SxO1JvC4RJp9FKVcN8sOS4ydIBlZrN3NpNXw6VHXK5FnA4ZlNiV7ja48Zs52nlZRWnFwk4vtGi3r279lpA63ckXW2ZRbVlzAgsLiwItIDit79o7PbO1RcXQuNXUKwB1BzIBYEEWNiNeAkm9pI6lL+v8A9ZodkKK+DVWFwM9Jh2hTp/sZR5ShbbJWNJ9GnRVB1Jtdk93a3jpY6gtelcX0ZT7yNzVvx5ibaca9mO0jh8R0ea6Och7CQSEb1+DGdjvLNNqsT90VNVR6Mvs+UaLfSmThwR+zUUnwsy/MiRnB18qlvuqx/tUt9JONsIDQqZuGRifIX+k5ds7ayvUNDgWDKDfQllK/X4SC+qW7euibTXR2em+/BT2cUM1el3dY/wBK3+dpf7Vt56vTfZEYqigZgNMxIDa9osQAO4+W39m2A6BHr17U9Mi5+qb8W4+AHrI97U8LTqVhiaLhwVAe19CLAHwsB6GW/peyMkpdvokue63hdI226vs8c4SnVNYB6tqmUqSArqLXa9y1rHhzt3yRVtwKLWAquGA63unN325TQ7lb5gYAUKikvTvTQjgVt1c3he3gBM7dSgXxAfktyfMEAfH4S7fGUs7/AAyupWQbaeMEg2DujQwrM6As5J67kEi/EKALD5983dOiFFlAA7AAB6CVXnLpTjFRWEVrLJ2PdN5YiInRwIiIAiIgCWs8O1oRYBbkvxlwQS6IBa1MHQiUFO3CXxAIFvtsioK32hFJU2vYXykWte3LSNo7wHGqlNaZBvci+a57rcpPCJgbXxIo0alTQEIbctbaSF0uXCfZehrFFLdHLj08ka3S3mHSfYyltWytfiRrYjwB9JvNlb24fE1qmHp1L1aZbMpFjZWykr2i5HrObYGgyKuKVuulYWHcBmv66ec2e49KlhcRiMTVaxqgBdCbXYvU4d+SaFlVUIOWcJcfkzVOyyeO2+SSe0KhfDq33X/yB+oEhW61Q/Z8Qq8RU6vi1Kw+KCdC2njKGLoPRSqhZl6oJscw1XQ94nOcBfC0arVVKl6uikdZsi26i8WJLEC3ZMK/G/cvKNvTZ2bH2mYG6mymGIXDZrPmAzDUA5b38J29Sbaznvs33YrB2xuJQozFiiNo3W4swOoFjYA6/C/RpPpanHMn2yDX3Kxxiukv2W1EBBB1B0I7QZEavswwpqK4NQKL5kDE5je4ux1A5ad0mEsqVlUFmIAHEnQDxJlwzmc73hwArVmRi1M0yVUpYjLe65kbnY8QRfnea0bl1m9zEoR/FTYfItJBvHtPD9KtVagGYhbnqhmHu5SeJt8hNzsjFUqgAcBX7R1c3ppeZ8qJRsxNY9jUr1KlUpVvK6ePciuy9w6lJSGq09Wv1VfsHI27JtcNs7oSCGLMOGgVQT3C5PrJLiqqILCxPZe/rNRh8dT6azsLrqQNSOy4HL8pYlGc2o5bf5ZC70k5y4RJEl88cPiFcZlYML8Qb+XjPaWClnIiIgCIiAIiUJgFo1MvltMaS6AIiIAiIgCRneQZqyo18rILEGxBuwPceI4iSUtI1vLtSgR792Q3uNQO0E+nC+olfUNKHLJKrIwlmT4NaN2mb3K1h2Mn4N9Jh7V3Oqsv/fRbHkjHuOmYSUbOxqkC9iDwP59kzsY1MKSbHThe9/CcpKUMZ4LG9xmnj46Oaru4tPV6tSpbkAKS+ZBY+hBnRdhrmpU6rKudlJuAAbEkix48LSI43HJUqKrkKCfdW2i8wo7ZNNnbQpVFApsNB7vAgDTgeUh0zipvk61VyaUM8+TNiBE0Ciazb+36WDomtVOnBVHvO3JVHb8rXM5ji95auMc1KrZaa3IQHqIBrc/eNuZ8rTVb57wNjca9j/pUmKUxy0NmbxYi9+wL2TE2m+SgEHFzr/KLE/G03NLpVXFSl2/0Y2rudkti6PAYoYzFIKrhKV7DMbBVAJtc6AtbU9/hJPW3ooUWWkj5uRYa007NefloO2QRaEzNnbP6SoqnhfXwHH9d8l1ddcqpOzpJ+3H358kcZOtpwbXw8HTKG3EUqjNowuWHAXAy3tyPd3Rt/C5AmJpkZgQNODAg+v4Ga7H4Xqo4H8PoAR9fSYYTl+vKY30tRlpoSi/n+WW7pOUsyeQ23atCoa9BrXY5lOqtY6q458xfj2GdF3W3qp46nmXquthUpk3Kk8CO1TyP1nJk1ash+8SPkfpMHZm2XwOKTEJeymzr99D7yny1HeBNW/TK2PHZW017rm4+D6DiedCqGVWU3DAEHtBFwfSekwjbEREASj8JWUMALKyiysAREQBPLEYhUUuzBVUXJPAAcbz1kD9oG1iXXCqdAAz95Pug9wtfzHZI7Z7I7iG+1VQcjy2xvQ+IYol1pejP3t2D+H1mlC9LVWmT1Rx7yB+h6ylEWW88OhubTAdjnNykZE5ylhy59/8AhK8RiejWy2LW0HIaaZpr8FthyD0mo11AAP5y3EdRCewf/PjMDDPam3gflL0eIm7p5XPS2ziusY+3vj9HhtPo2VaiOC3A2OtrcSOIt9Z74PHMQHDEOvMGx7jNX0U9cGcrjsOh+nxlOSW3jwfOxtbsy/PZ0LdrevpiKNWwqfsngH/Bu7ny7JJbzjuJBBDAkEG4I0II1BBnQ9jb0UqlBHqOFcizDvBKk+dr+c09LqN8cS7NPT6jLcJvlHF8Ns9qdV6bizI7K3irEGZG2E64H3VHxufqJ13b25VLEP0wPR1ebAXDW4Z17eVx8ZzneDZRpYmpTJBK5dRw9xTz8Z9fRqY3fJn6iqdU9z68EcWhNpsujlIPMy9MLMilRIIMqfVYWWadqv8APwU5Sbx8kuoYbpKBXnxHiALfrvmrXDzZYOuRSAHEn00EtWhMf6JCyFDcum8o1b5J4x3gjBoWrN3sw9bzRbZw+p0kzTA5q2Uc6gHq1pK9k7h0qdQVqjdI6m6i1kU8jb9ojlf0n0U9RGpclOiqds8x6N1sHDNSwtCm/vJRpq3iqKD8RM+UErMBvLyfQpYERE8PRERAKCVlCJWAIiIAnNd8sIy412PB1Qr4BQp+KzpUwNq7Gp4hcrjUaqw95T3fhINRW7IYXZX1FPqwx98nNwnVnrgcPdr8hr+H67ptdr7CNAqobPmvbSx0tx175Whhsotz5zBVUozxLwVPS5wzT7cr2tTHifp+vCYGKq5aWnEkfDU/rvm92nswVBce+OHf3GRzozVe37KaHx5gd/Lyl7fFQPr/AKXbRDTNy4Uf8s/3nPS/g9UW4BHOUNOZYpW0Eoacz958PbXFybgsLPHwUxSXF5kbP3Tr1qa1EHVa9vIkfSSbZW6CulOpUckFVOUC3EA2Y/haStKQUBQAABYACwAHACaWl0ssZn+CzHRqb3TL5zrfXAf9UW++in0GU/4idFmm3h2Ma6qVtmUm19Lg8RfyE3tLYq7Msn1tbsqaXa5OdphJ7JhJtamAZDZlIPePl2yq4ebDsR87tlnGCuzcP1T4/QTOFGXYGj1fP6CZQpSnOfJerg3FZNds3CXxK6fvL/2m/wBJN5qNkbNys1RhqSbDsH5zbylqLN8vg1NHT6cHnyxERK5cEREASglZQwCsSgMrAEREAREQDU7eo3CtbgSPUD8JpSkleJoB1Knn+hI1jlNLRhry7D5zO1MMS3EM4+TAxlTKLDieHd3zVihaZzISbnjLTTmXP/0yCSyYJpSw0uyZ3Q8puNj7vOXWpUXKqkGx4kjUach4zyumVjwkcKvL4JPhKORFT7qgegAnrKCVn0qWFg0BERPQWPSBFiAR3i8xm2RRP7seVx8pmRPVJrpnLhGXaMRNm0l/Z+JP1nslNF4ACehEZRDk32FCK6RanOXygErPDoREQBERAEREAoRKXl0QCgaVlCsp0cAulCwlvRyoQQC0vfhHQg8Rfx1npEAxH2TRPGmvlp8paNi0f/GPUn6zNiR+lD/VfweYR5UcIie6ijwAE9LSsTtJLo9ERE9AiIgCIiAIiIAiIgCIiAIiIAiIgCIiAIiIAiIgCIiAIiIAiIgCIiAIiIAiIgCIiAIiIAiIgCIiAIiIAiIgCIiAIiIAiIgCIiAIiIAiIgCIiAIiIAia/F7co0nFN3sxF+BNh2sRw4Hy14StHbdJmZblcufV1KKejfo3KsdCAxA8xAM+J4ri0JKh1JGW4zC4ze7cd99O2UbHUwLmogGmpZQNeGt4B7xLFqgmwIJ15jkbH0M82xiiotIk52UsBZrWUgHrWsOI0vAPeJj4nGrTtmNr9xPFkTl3uvrK4fGo4DKwseHI8SOB1/ZPpAPeJijalIkAVUuVZhZgbhCA5vwsCwv4xW2nSVWZqqAImdusNEtfMe63OAZUTwGNS9swF2yi5AzGway346HlBx1OzHpEsnvdZery62unDnAPeJg1NsU1fJcnVQSFYope2QM4FgTcf3DtF/WhtKm9M1Q4yAsCxNl6jFW1PK4OsAyYnl9qS4GdblcwGYXK/eA7O+WLtGmQxFRCFBY5WDWAvcm3LQ+kAyImF/xml1hntkF2uGHCwIGnWIJAIFyCQOJl6bSpnIA4vUvkBuGbKLt1TqLc78IBlRMGptmkqls9wH6PqBnOcC5UBASSLG9uwzNUwCsREAREQBERAEREA1WN3fSrUNTO651y1ApsHFiLN5G3ysdY/wCW6OV1yi7uzM2VcxzVumKk21W+luwREAsxG7Su9Woajg1EZdMvUzdHZk00YGkpHxvpPJN0KSoaYZspNS18py9JSNKy6cApNvExEAy9n7L6OtWqkjrlcoBvlUKLngLFmuSNeA1mxtEQDDx2y1qsrEkFQQLW51KVTmO2ivqZiJu2oZWFRrKQStkIYgVQLm1+FU6dw77ogHmm6qBOjNRiDTq0zcL7tUUwQBbS3RLYcNSOFgPTF7trUqVKhqMOkpPTIGWwFREQldOP+mp9b3FgEQCuI3bR2zl2uWJbRdb9DcC401oIbjXj3WpV3aQhrMQWJN7LoTXbEXGnEMx14+esRALxsACwFR8h6MuvU67UwiqSctxcIlwLA5eWt732MDT6MOwAfODZTZulNUE3GoubW+usRAPJt3ELBs7aIFtZBcik9INounVqN1RYXtoNb1o7uU1NwTwIIsoBB6AEGw7KAH9R7rIgFmI3Ypu9R2Y9caCy5Vu6VCQtrG7U0JuNba3vMnD7HVFpKGP+kzMOABLK4IsBYKM5sBa1gOAlYgHljNgrUV1Le9UNTVKbgEp0ZADqRw58fLSbGjSCqFF7AAam50FtTzMRAL4iIAiIgH//2Q=="/>
          <p:cNvSpPr>
            <a:spLocks noChangeAspect="1" noChangeArrowheads="1"/>
          </p:cNvSpPr>
          <p:nvPr/>
        </p:nvSpPr>
        <p:spPr bwMode="auto">
          <a:xfrm>
            <a:off x="63500" y="-1062038"/>
            <a:ext cx="2085975" cy="21907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96" name="AutoShape 24" descr="data:image/jpeg;base64,/9j/4AAQSkZJRgABAQAAAQABAAD/2wCEAAkGBhQREBUUEhQVFBQWFRQXGBUUFxcUFBYUFRgVFBgXFhQXHCYeFxkkGRQVHy8gIycpLCwsFR4xNTAqNSYrLCkBCQoKDgwOGg8PGikcHyQsLSwsLCksKSwsLCwsLCwsKSwsLCwpKSkpKSktLCwpLCwsLCkpLCkpKSwsKSksLCksKf/AABEIAKsA8AMBIgACEQEDEQH/xAAbAAACAwEBAQAAAAAAAAAAAAAEBQADBgIBB//EADkQAAIBAgUCBQIEAwgDAQAAAAECAAMRBAUSITEGQRMiUWFxgZEUFSMyFqHBB0JysdHh8PEzYpJS/8QAGgEAAgMBAQAAAAAAAAAAAAAAAgMAAQQFBv/EACURAAICAQQCAwADAQAAAAAAAAABAhEDEiExQQQTIlFhFEJSMv/aAAwDAQACEQMRAD8A+4ySSSEJJJJIQkkkkhCSSTy8lkPZJyWnD1gIqWWKLSLJ5eVLXBlNfEW4iJeSg1Bt0Flpz4ogHjEyB7RT8oP1BxrCQVIF+IEorZkEMH+VZawt8DYNPbxK2fLbmUJnurgGGszZPSzQ6p7eIkzJjCaGNPrGrMU8LGl57A/xMsp141ZUxbg0ESTgVBOgYxSTAo9kkkhEJJJJIQkkkkhCSSSSEJJJPCZTdEPZyWnFRj2nDcTNkzqISRbrguJxWntPdWkcwD8yUsR6Tn5fLHwx2+LLjXJlT1bcmA1s6W3l3+PaJTnJrXFiDOfPymzZDC+9jSpiwO8pq5qo7iZhadVgBvz2hVLJmtv37mIeZsb6orkKrdSrqKi52+ko/OnL2tYWg79N+cHURGmHwSoPU+sH2sPTFHGGzAsbf7S3FDUPeLq2cU0qFTz8GDVuowTZBfa8H2y6C0oY/hh3MpqYlKYJEQ18bVctbYW2/wC4BhsHUqg6Wb68fO8Yss+2Ska0Z+qjfa8JXNrrcTJ08iY21N9I1WgVsL7Rn8iitFjBeoJYmdMTsfiIsRpQFuO5irLOsab1CnBE34fKtWkIni6bPoWGzEnk8xrh8T7z5/is30gMp45hmD6mO3qZvx5tatGWWNJ7n0JKt5YDMpl2d6jvHtLG3mmM+jPKHaD5JxTqXncamKJJJJLISSSeGQhCZWzyvE4kLb3ifHY9rjTvuOJz/Iz1wOx4nIYYnHgbX3guBzHWD6g2iaplrs5Ymwvf/uMcHgRTub/u3nGyZm2a/XFRPczqvpOjmKRlzO4IuB3j16oAvedTK1b5GRm4qkhbhcnCC19vbn7yxcHSp9gINi8zdH0sLBtlPP3gxwVWpdXBvtYjj3i7XSGpN7yYbiMypoDuNorxvULBtKoTte/AtLn6VDM2pjpNth7Rn+ARRxc2tvJTL1QXG5lsdnbHRvpDc2tf4N+I/wAGAUFjfbmB0fCdnuunwzbt39INh86VWq3NkS1trc/PMEYQ5YWxDHhfjkwr8kpg3Cxfjs5rFVKKFDOFuTc797COSraLE3NufeTcsDrNSS4NhF1PO6CkKljcnjcX+e08wuRu5HijdWJ1c3BnVLpZAO9w+rbaT49lgVfO2diqAcc39P8AKeYHMmKnWDcGx2MaHK6aNqCj68SBqa2F1UtwPWTYu2Lc2w3iUyAbAiZReiwGVlc3BmyzbFeEhYqWHt/WJcRnrLwlvKrWbuG7fMfinOK+Iuai3uWil5bc9jBMNjkSoVuQV9YtxeYVG8ZTswsw0jcjYm8qbLWrOGAOnwiLnu3AmmGqHLoXKn0bjCZsoF7i3N4xwvUYOkg7GYTLcK4pAPswB49JZgaTJsW2BuJt8fyIp1JickG1sj63gs6VhHNGsGE+b5XigJr8sxwPBnUhki+DHPG+x9JOKVS4ncenZnJOGM6MpqvaZvIyaIhRVg2LII3iHNsw8JNSWIBGr4vzGWN84I33HaIcJkL6GS5VSpXfc+xHeecy5HNnRxRUVbDDm2o6NJBZSVJ2BijEZu2mm7NpUOUcL82G53mhTJV8hcligsDx2tOsTl1JgEIFr3txcjeJcH2MU4rZAGHwrDWy30kDSG339YwwZfwxrtqtvOMxxgoU9ViewA/qew94sxGcvcoCqv4aMF5Opjx77W+8qlEreYaxAYtVIsu4J2A+pgeP6iFOtTF7o6sRYEsbWIt94BicHWqNiqelmDKpQsfJe1yB9YbTyQvUp1HsClNlCjexNhe/wIKDqPYyy/MhWph1vY352O0SZjjKlRqiKWV1KhB2YGxufUf6RvleUrh6YppcqPU3O8vr1ES2squrYXIFz6D1MjTBi0nsZdcrrMao2W7owPIawFx8Qr+Fg7u9Ri3iAXUbKCOLSzEdVUVVtN3KMqsALFdRADb9tx8wTNeqmpfiV0gGlTVksdTEvqAuPpe3pLUZPgY5NjzD5WiKAO1jvudvmVYnFqrIPEQajYAndh6L7zOaqmJq4V1qVDTekxqWuKZIC7bcXa/2lWDyCuaFFWC06lOsWBbfy3Y7W+dh7SOC7Ir7NIMyBZgFJVdV3/ugjkRDiepCK1EMyLTrBiP/ANAAeUk8bw2h034ROqq7pdm0GwF25uRueTsZ3h+n6VL9tNSAbgnzEfF+PgQVpXO4a/DKriqjJUVfEqEVzrvc/p3t5R/QS45LUZUKLoKk6SzecC9913uOdpr2UAbgAHn0/nxFozjD6xSNVNfZdS3+OfTtDUm/+UXR3WwyVaZR77ixIipun6QG4LFTszG527X9I7qVwD/rxb1EXZxjGSk7KBqVWZe4JAJ3tFxcm6QVLsHrYYWDW3O17cW9YPUAAt6/8vEGIzXEMFTUz+IiVvIultNx4iqBz5SPeCIX16qIqVKdN0IVr3JcFaijVYm2x3mpePKt2B7F0hrXzalT2LDcE9ztvuLdp1497Ebiw3inLskqXu62Fqy2vc6X8ygW97xhhMG1KmqkhiABf2HF/paVOEI8O2UpSZZ+YNwp0ncC/EfdP5uUqaWPPeZrEUWsbXv6en+08y3ElD5uPU8gzo+H5FfFmfNjvc+z5bjb943UzAZFm4NtwZtsHiQwnZgznzRe5geJftC3MX19ztOV5023QWJbnAWU4nElNhYsQSBewsOSfbiXLAcXkq1agcs4spUhTYMpsSG+05lbbGlVe4mrZ0ay4Z9ZQPUOpUNxYA2BNu9h95bgaFZsQWqIbByVJsAEtYW7k87e+8e4TLadFLU1VFFzYcfMqr53RVHfUGVCAdBDeZrWXbubj7wfXvbYfs2qKO8Xglqo1NwSrCx7bfM8w+VU1t5QSvDHzN/9HeKKvU7DxQaenTUp01IYOS72N7bCwBHfmH5JiWNM638Rg7AtttvstxYEgGxI2vL2BakkX1sbTWoELgMQTpPNhuf5RZWz/wA6Iif+RHak7EaGKgHe24Fje84w2XVz4tOoFFN3qMaoa9Rke4C6bWFhYXvwITl2QikE1uahppoQlQCqmwI25NgBf27QaCVIy+HzvFYhsI19ArNUUqvBRBu++4PYb7SxMkqV8OqNTZSmJJ/VO/heISQlze1tI95ssNg0poqooVVFgoGwHtK8VjKVIDxKiJfjWyrf4uRLf4Ep/Qh/hFHOILMf1qiN5BpZQgGlQTf0v9YxGS0gwfQNYULrIu1htbf/AJvFa9RsuY/h6jJocfphVNzcalLOdt7Ebe0Up1ZisXUrHDGjRp0tya19TDfcjgbAnjvzJokwk2bLSFXsAOOALem3aJs+6mpYbDtVXTUIIUKrAgueASOPrMl1dmBr0KLgtiBco4pq64cstiSy21NyBa44MF6X6XrriC3hN+GqqyvrVad1buKZJIsf297Qo4YpapMvcLzDq+ricF41PxqRpMoqhLKrFtvK5DEKCBfa/mlWf9c1SuHFI+DTrKC1b9xXfSwHYabb/SNco6AqUddOpidWHfUGpBbE6hYEk8ECx27qI4y/pShQoCjbxE1Fv1LOLn2IsPpClLFHhWWrZgMNia+MbE4XxfxFMIzJVAtZlsy7+52t8wfBdG1auCW1E066VeW/TZ6bbk3O+xtbafSang4cBR4VK+rSPKikgX3t/nEmA6wuKiVqbGqjN5aKlxoI1BgfSx52kWedP1x+i9C7YzwVJ9CirYtpAYjcagADbg8+3eePQ5uPL/K9yLH6e0WY3qcinTqUUBVwSKjlrArwmkblidvpEOOzerWoU8SKrU1VilakhtpH7ST39Oe0zxwzlvwNc0tjVLgkTTpVQoFht+xf/XuBAcwzClS2ZvMADZVLE2tckLv3595KVUOoKNrXgMp2t3HpzFebZfVFcVqDhWI0stQeW3yN+5khFOVSZUpOtke1c/UsEpDWxXXa4VdPaxbe/tEON6ic/wDjUINQSoXBLIx9QNrfeNXyIsBUqPaqL+akLBVP92xvcfMlTI6YVw16gYhmLE3JAHIFh24miDwx/QHrYgxOKqtUdKtazhb0yLKrD3H9IAtXXUp1QjtcEVFsSA1tmF9pq1wtOntoUC2xsARb3gFbH0wGIZSF5sdQ9OJphm/zES4/bHvSuJa2m1gDsSRe3vafVMlqkgb/ADPi+RZ2usgAgrbkWuDx/wBz6p05jSQPidjDKUo21RiyKKexrakAqcxg8DqrveczzFUisbKrSvF1CtNiCoIUkFv2g22Le0snjKCCCAQRuDuCPg8zEPM1Tx1V6QvSqVbVrVQGV7jTcFG2DJe23YXgtbJcQKOJDKtq9RWC0wHZFOkEkNYHSq8A8kzY0UVRZQFA2AAAAHsBAM16ioYY2q1AGIuF3LH4AlUuQlN3SQBk+UOUZMQFekSuim9OmpFtySqeW17W7x3TooigKAqrwoFgPgDgTGY3+0F6qOMJRJdFZm8XbSi/+oNyfb2iDP8AqWticNQrI7opZqdVKZIGrkMLb7gn+UlB+uT5PoGZdR4bDrepVVd+AdTX9NI3iTOf7RKdOhSq0V8VHcqTfTosASGUi97Hj25iPDdFlcxDJS1YZ6e7PY2DruDq31Rpkv8AZyKdCrRruKlN3DKFupQrcAhvUi15FpRemK5BMx6qqjMloeKPArIAuiwK+IvlbUN9QaZvLOm6mLpYpai1GxNMjw3YtbysQyBm23n0jK+i8LhwumkpYG4Z/M1/W5jOti0pi7sFHqdpevTwXa6MRh+hq1WlhWqutOtR2LbuSinVTGxsSNxv6xzi+hMHUqGo1Pc7kKzKpPc6QZbmHUANVKKJqWqrWqBtKm3IDDvaJcB+ITx6CVQnhEsmoa2ZGuwuT2BuIpzkGotmqwoSnekiFEQAg2sljzY9+N/mB4nqLD07Bqq2uBtcqCTYXYCw+pmbObmt+GrLrcm9OtSW5FiLE6eOZfg8iqCjXoeGq0nZjTLHzAN6geh3EW67CUC3POqjTaqlJULUkDfqMV16t/IAPN94wweIdqSNUtqYAm2wFxe1jfiIM06Qqv4JZvFNNWUkHwyRta/PpGWSZKaAYs27WOm5Kj4J3lS0VsMigLqLKjVRKtJVNakyuL2uy9137Wg64Cu2KWuEWmDT0urNdiAbggL3HuZojVU7Ag29DeD4nFhVJ32BNu+0pZJVSLpciGl0hpQh6rMoqGooXyaGPJQjcQ3B5TSo6tCAFv3Hc6v8RPJgNfqWoKQrKqle4HIHEU4TGs2JYVazG1mQcKVO9iIyskk22VcUaqpXUDSB8Dj7CZ7HdUUwzKqu5TkBePm8Z1KgPwIgzLBsa/ioQAV0ttcnvvJijFv5Ayk1wUP1OSFfQFpMdNwfML8EjgRRWz+qarXqKgVj5SL6l9tufrDRkiBSrFipN7X2v8CdfgUUDYG3ci5t8zZH1R4Qp6nyIa2oObXqX5vqDFW9Te2wnK4N1NhspuDfSwt2sbX+8fVQItxmNVOx9bD/ADj45W9kgHBdnWQ5cy1QSwv3sOfkz7B0vTIAnyvp+sKjgrxPrfTyGwnSwOTXyMmVRXBtWEGrLCpVUWB5eO1aExdCnM8xp0KZqVDZR9ST2AHcxZl2fVKrb4Z6dMi4qOyjb/DC+p+nFxlHwyxTzBgw3sR7d4Hgek2DI1es1Xw/2LYKg+QP3cd5xJKVm2Lhp3MVis6aua/j1atOspYUaSXA2JABAG545jP+GMVXTCVWt41M+cud9F9S39Tz95tcaaVJTVcL5Ru1t/vzElLrPVWpp4LBal9LMQCbW309uYDpPcapNr4otw/R6Ji6mI1H9RSCn93cWa/rGGX5LRoJopoFF72539d+8PLTPZ0KoqAqwK22Ulh5hvcESptRQEdU3VjrEYxE/cftufmwirGdR+amKShhUJUVL+UEb2I5nlDDVvENUWs6gFG5Uj0M4XppNIBJH6hqeXaxO9h7Rbk2MUILkArYytVNanUq+HUpi6eH5QQRcE3uTxa0BFGtiDSrFNQFMo9JiUuTyw9ZrVy9A2rSNRABbuQPeStjaabEgQbYamv6oUPkXiU6d7UmptqTw/7va0n5fQSuC51VnW3mO5A9uI5aqLXEzvVIsq1lHmpsCD3t3Er8CTbG+qnS28qj02EX/wARK1RqaKSyi/oPvM1imarV1srOjAEAbWPvGS5c+talOym1iPaRqgtJ4vU1U0arlAGQkaRudorpZk1dHDVbhl2Vf3KfmOvyRQxck+bkdifiVjCUqVyFVSfpImiwTpuwpW0lW7k9yO8MrMCd94MuaqNWojb0it+olvcA2J5l027JZbWyimL8gE3032v8TzwUXcAX/nM7nGfuWIU232+JaM6Cqu9ybR3qlQvUhrXxABiZ8/Vm02J9xC6lXUt/WImy4qx0na8ZjjF8lNsKzXEsqXU/Prb2iXBZkWc6nJHa8aVMLe9zyLQAZQARNGNwUWmLd3sF06+rj+cEx+G12ttaXvWCz3C1dbAAXh44ycviVJqtxz0dk2i3efXshwtgJjumcBsNp9EyyhYCdmCaMU2hnOWE6kjZK1QgodJQ20LZYPVp3nG8jE4u0OiwPEKCp2v7TFYLLcXVxRrsqoouEDb6Vv6es3JW0Cr5mivo5Y72nMmt7Zsxya2W4VRpnSNRubbniR6Y5MVtmwVXABuu9v8ASB4jFt5SjXvyOeYDyKuAlidjermNNT+7n7S7UJnKGGOh0023Okn3hH4apZLtuveBrYfqXQ3dpk87wFR6llGx5PoRNG7+sGq5ggNri8BsOC0nGD1rTUPuQLXkr0wwseIFic8AuByJnMb1IzkAG29iIOlsYaTFMtNRawEFxGcquw3JmcxOJe5AuwMGp4CodybQ1D7I39DPNupGRdtokxWatXVW3uDvaH1Ms1jz7zqll6oLCMTikC02J8S7M11BsRvec0sCxQqeL9o4ewizEZrpawEYpN8A0LsZkhJErq4RaSi++/ee4zOCDAa2LLg33miKm1vwA6QyXMB67QermQ3I4isIxAtLqWCNvmH64rkG2w1ceCJDUvBzgNgIZhcCTIoJv4l7rkAbAs73G4M1nTvTvG3eXZVlO42m6yjLbW2nWw43FGTJJNhmR5ZpAmopU7CUYOhYQuakjNJkkkkhAkMrZZZPCIucFJFoGqpM9mWXMXV12Kn+U07LB69LacXyPG3NOLLpZnKeW+fWxubWl60VHYCd4nVyOIixNRmuNwRxOdLDJG9O+RniM0RO+/tF2I6i2uo2ij8HVLAnne/vLaWTne/B7RTVcjEkUYrOWZrX8pG0C85B5v2MY18ItLtO6WJp22IkuuC6Avy5nAJO8p/L6aHfmNnxIHEz2c1Te4kjbI6Q1WogG9oPWzdBM22PYjYE+srNBm+IxYvtgavoZYnP/NYTs5mIpp5V67wlsKBzDcY9FWwp6sU4vDXe8Nq4hVG8BrZooEKCfSKf6V1MADzPPAUcwKtmbtxOaVGo/rNkcGRi3OKCqmJRZ5Txt/2iX4TplmsSJpMt6S34mmPix/sxbyvpCHD4ZntNFleRkncTSZf0uB2mmwGShe02QjCC2Qibk+WKMryPjaajBZfphNDDBZeI9WzO2iKtp7JJDBJJJJIQkkkkhCThlnckCUFIgA+Xjf3g75WvpGxEreneY8nj2PjlkIq+HURVjq1htNLicDqEW1snmX+JHs1LNsYzMkZh7RR+DcGwn0IZJtxKamTASn48VtQfsbMjQotbeVYrAFpq6mAA7Tk5bEPxOw/YYsZXpnhw9u01tbKPaUjJz6S14qZNdGZNA2ibE0nLb3n0ijkftJ/DQJ4jceCEXuDKTa2Pmxyd3luG6UY8z6ZSyMDtDaWUAdpqS08IW9+TAYPo8bbR3helwO02VHLB6QkZf7QkpMFyijO4PIQO0bUcpA7RrQwtoSKYjY49xMsv0BUMHaGpTtOgJ7HqNCHJskkkkMEkkkkhCSSSSEJJJJIQkkkkhCSSSSEPLTwrOpILimQpagIPUwd4dJA0INTaFRyy87XLgIxM8guAXsYB+Xj0noy4ekPktA9aL9sgEYOe/hYZPYSxIr2MD/Ce0sXC2hMkNQQLmzhadp1aeyQ1FIGySSSQiiSSSSEJJJJIQkkkkhD/2Q=="/>
          <p:cNvSpPr>
            <a:spLocks noChangeAspect="1" noChangeArrowheads="1"/>
          </p:cNvSpPr>
          <p:nvPr/>
        </p:nvSpPr>
        <p:spPr bwMode="auto">
          <a:xfrm>
            <a:off x="63500" y="-787400"/>
            <a:ext cx="2286000" cy="16287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701" name="Picture 29" descr="People_communicating : A group of illustrated 3d people are arranged in a circle around the words Let"/>
          <p:cNvPicPr>
            <a:picLocks noChangeAspect="1" noChangeArrowheads="1"/>
          </p:cNvPicPr>
          <p:nvPr/>
        </p:nvPicPr>
        <p:blipFill>
          <a:blip r:embed="rId8" cstate="print"/>
          <a:srcRect/>
          <a:stretch>
            <a:fillRect/>
          </a:stretch>
        </p:blipFill>
        <p:spPr bwMode="auto">
          <a:xfrm>
            <a:off x="228600" y="533400"/>
            <a:ext cx="5029200" cy="1981200"/>
          </a:xfrm>
          <a:prstGeom prst="rect">
            <a:avLst/>
          </a:prstGeom>
          <a:ln w="228600" cap="sq" cmpd="thickThin">
            <a:solidFill>
              <a:srgbClr val="000000"/>
            </a:solidFill>
            <a:prstDash val="solid"/>
            <a:miter lim="800000"/>
          </a:ln>
          <a:effectLst>
            <a:innerShdw blurRad="76200">
              <a:srgbClr val="000000"/>
            </a:innerShdw>
          </a:effectLst>
        </p:spPr>
      </p:pic>
      <p:sp>
        <p:nvSpPr>
          <p:cNvPr id="18" name="Slide Number Placeholder 17"/>
          <p:cNvSpPr>
            <a:spLocks noGrp="1"/>
          </p:cNvSpPr>
          <p:nvPr>
            <p:ph type="sldNum" sz="quarter" idx="12"/>
          </p:nvPr>
        </p:nvSpPr>
        <p:spPr/>
        <p:txBody>
          <a:bodyPr/>
          <a:lstStyle/>
          <a:p>
            <a:fld id="{8DF62543-F923-40A9-8DA7-3C61AF288747}" type="slidenum">
              <a:rPr lang="en-US" smtClean="0"/>
              <a:pPr/>
              <a:t>4</a:t>
            </a:fld>
            <a:endParaRPr lang="en-US"/>
          </a:p>
        </p:txBody>
      </p:sp>
    </p:spTree>
  </p:cSld>
  <p:clrMapOvr>
    <a:masterClrMapping/>
  </p:clrMapOvr>
  <p:transition>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1066800" y="2115979"/>
            <a:ext cx="7162800" cy="1692771"/>
          </a:xfrm>
          <a:prstGeom prst="rect">
            <a:avLst/>
          </a:prstGeom>
          <a:ln>
            <a:headEnd/>
            <a:tailEnd/>
          </a:ln>
          <a:effectLst>
            <a:outerShdw blurRad="152400" dist="317500" dir="5400000" sx="90000" sy="-19000" rotWithShape="0">
              <a:prstClr val="black">
                <a:alpha val="15000"/>
              </a:prstClr>
            </a:outerShdw>
          </a:effectLst>
          <a:scene3d>
            <a:camera prst="orthographicFront" fov="0">
              <a:rot lat="0" lon="0" rev="0"/>
            </a:camera>
            <a:lightRig rig="flat" dir="t">
              <a:rot lat="0" lon="0" rev="20040000"/>
            </a:lightRig>
          </a:scene3d>
          <a:sp3d contourW="12700" prstMaterial="dkEdge">
            <a:bevelT w="25400" h="38100"/>
            <a:contourClr>
              <a:schemeClr val="accent1">
                <a:satMod val="115000"/>
              </a:schemeClr>
            </a:contourClr>
          </a:sp3d>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smtClean="0">
              <a:ln>
                <a:noFill/>
              </a:ln>
              <a:solidFill>
                <a:srgbClr val="333333"/>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i="1" u="none" strike="noStrike" cap="none" normalizeH="0" baseline="0" dirty="0" smtClean="0">
                <a:ln>
                  <a:noFill/>
                </a:ln>
                <a:solidFill>
                  <a:schemeClr val="bg1"/>
                </a:solidFill>
                <a:effectLst/>
                <a:latin typeface="Arial" pitchFamily="34" charset="0"/>
                <a:cs typeface="Arial" pitchFamily="34" charset="0"/>
              </a:rPr>
              <a:t>Communicating understandingly with your teen, helps him/her become a responsible and independent adult.</a:t>
            </a:r>
            <a:endParaRPr kumimoji="0" lang="en-US" sz="105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381000" y="457200"/>
            <a:ext cx="8610600" cy="954107"/>
          </a:xfrm>
          <a:prstGeom prst="rect">
            <a:avLst/>
          </a:prstGeom>
        </p:spPr>
        <p:txBody>
          <a:bodyPr wrap="square">
            <a:spAutoFit/>
          </a:bodyPr>
          <a:lstStyle/>
          <a:p>
            <a:pPr algn="ctr"/>
            <a:r>
              <a:rPr lang="en-US" sz="2800" b="1" dirty="0" smtClean="0"/>
              <a:t>Why is communication so important during the teenage years?</a:t>
            </a:r>
            <a:endParaRPr lang="en-US" sz="2800" dirty="0"/>
          </a:p>
        </p:txBody>
      </p:sp>
      <p:sp>
        <p:nvSpPr>
          <p:cNvPr id="4" name="Slide Number Placeholder 3"/>
          <p:cNvSpPr>
            <a:spLocks noGrp="1"/>
          </p:cNvSpPr>
          <p:nvPr>
            <p:ph type="sldNum" sz="quarter" idx="12"/>
          </p:nvPr>
        </p:nvSpPr>
        <p:spPr/>
        <p:txBody>
          <a:bodyPr/>
          <a:lstStyle/>
          <a:p>
            <a:fld id="{8DF62543-F923-40A9-8DA7-3C61AF288747}" type="slidenum">
              <a:rPr lang="en-US" smtClean="0"/>
              <a:pPr/>
              <a:t>5</a:t>
            </a:fld>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1">
                                            <p:bg/>
                                          </p:spTgt>
                                        </p:tgtEl>
                                        <p:attrNameLst>
                                          <p:attrName>style.visibility</p:attrName>
                                        </p:attrNameLst>
                                      </p:cBhvr>
                                      <p:to>
                                        <p:strVal val="visible"/>
                                      </p:to>
                                    </p:set>
                                    <p:animEffect transition="in" filter="fade">
                                      <p:cBhvr>
                                        <p:cTn id="7" dur="2000"/>
                                        <p:tgtEl>
                                          <p:spTgt spid="1024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1">
                                            <p:txEl>
                                              <p:pRg st="1" end="1"/>
                                            </p:txEl>
                                          </p:spTgt>
                                        </p:tgtEl>
                                        <p:attrNameLst>
                                          <p:attrName>style.visibility</p:attrName>
                                        </p:attrNameLst>
                                      </p:cBhvr>
                                      <p:to>
                                        <p:strVal val="visible"/>
                                      </p:to>
                                    </p:set>
                                    <p:animEffect transition="in" filter="fade">
                                      <p:cBhvr>
                                        <p:cTn id="10" dur="2000"/>
                                        <p:tgtEl>
                                          <p:spTgt spid="102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Communication Facts</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457200" y="1981200"/>
          <a:ext cx="8229600" cy="4325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8DF62543-F923-40A9-8DA7-3C61AF288747}" type="slidenum">
              <a:rPr lang="en-US" smtClean="0"/>
              <a:pPr/>
              <a:t>6</a:t>
            </a:fld>
            <a:endParaRPr lang="en-US"/>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9848"/>
          </a:xfrm>
        </p:spPr>
        <p:txBody>
          <a:bodyPr>
            <a:normAutofit/>
          </a:bodyPr>
          <a:lstStyle/>
          <a:p>
            <a:pPr algn="ctr"/>
            <a:r>
              <a:rPr lang="en-US" sz="3200" b="1" dirty="0" smtClean="0">
                <a:latin typeface="+mn-lt"/>
              </a:rPr>
              <a:t>What is Effective Communication</a:t>
            </a:r>
            <a:r>
              <a:rPr lang="en-US" sz="3200" dirty="0" smtClean="0">
                <a:latin typeface="+mn-lt"/>
              </a:rPr>
              <a:t>?</a:t>
            </a:r>
            <a:br>
              <a:rPr lang="en-US" sz="3200" dirty="0" smtClean="0">
                <a:latin typeface="+mn-lt"/>
              </a:rPr>
            </a:br>
            <a:endParaRPr lang="en-US" sz="3200" dirty="0">
              <a:latin typeface="+mn-lt"/>
            </a:endParaRPr>
          </a:p>
        </p:txBody>
      </p:sp>
      <p:sp>
        <p:nvSpPr>
          <p:cNvPr id="4" name="TextBox 3"/>
          <p:cNvSpPr txBox="1"/>
          <p:nvPr/>
        </p:nvSpPr>
        <p:spPr>
          <a:xfrm>
            <a:off x="533400" y="2438400"/>
            <a:ext cx="7924800" cy="1569660"/>
          </a:xfrm>
          <a:prstGeom prst="rect">
            <a:avLst/>
          </a:prstGeom>
          <a:gradFill flip="none" rotWithShape="1">
            <a:gsLst>
              <a:gs pos="0">
                <a:schemeClr val="accent1">
                  <a:alpha val="19000"/>
                </a:schemeClr>
              </a:gs>
              <a:gs pos="55000">
                <a:schemeClr val="accent1">
                  <a:tint val="12000"/>
                  <a:satMod val="255000"/>
                </a:schemeClr>
              </a:gs>
              <a:gs pos="100000">
                <a:schemeClr val="accent1">
                  <a:tint val="45000"/>
                  <a:satMod val="250000"/>
                </a:schemeClr>
              </a:gs>
            </a:gsLst>
            <a:path path="circle">
              <a:fillToRect l="100000" t="100000"/>
            </a:path>
            <a:tileRect r="-100000" b="-100000"/>
          </a:gradFill>
          <a:effectLst>
            <a:outerShdw blurRad="50800" dist="38100" dir="13500000" algn="br" rotWithShape="0">
              <a:prstClr val="black">
                <a:alpha val="40000"/>
              </a:prstClr>
            </a:outerShdw>
          </a:effectLst>
          <a:scene3d>
            <a:camera prst="orthographicFront"/>
            <a:lightRig rig="morning" dir="t"/>
          </a:scene3d>
          <a:sp3d extrusionH="88900" contourW="88900">
            <a:contourClr>
              <a:schemeClr val="accent2">
                <a:lumMod val="50000"/>
              </a:schemeClr>
            </a:contourClr>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i="1" dirty="0" smtClean="0">
                <a:solidFill>
                  <a:schemeClr val="tx1"/>
                </a:solidFill>
              </a:rPr>
              <a:t>Effective communication</a:t>
            </a:r>
            <a:r>
              <a:rPr lang="en-US" sz="2400" i="1" dirty="0" smtClean="0">
                <a:solidFill>
                  <a:schemeClr val="tx1"/>
                </a:solidFill>
              </a:rPr>
              <a:t> </a:t>
            </a:r>
            <a:r>
              <a:rPr lang="en-US" sz="2400" dirty="0" smtClean="0"/>
              <a:t>occurs when the person sending the message makes it clear and easy to understand, and the person on the receiving end understands the message as the sender intended. </a:t>
            </a:r>
            <a:endParaRPr lang="en-US" sz="2400" dirty="0"/>
          </a:p>
        </p:txBody>
      </p:sp>
      <p:sp>
        <p:nvSpPr>
          <p:cNvPr id="5" name="Slide Number Placeholder 4"/>
          <p:cNvSpPr>
            <a:spLocks noGrp="1"/>
          </p:cNvSpPr>
          <p:nvPr>
            <p:ph type="sldNum" sz="quarter" idx="12"/>
          </p:nvPr>
        </p:nvSpPr>
        <p:spPr/>
        <p:txBody>
          <a:bodyPr/>
          <a:lstStyle/>
          <a:p>
            <a:fld id="{8DF62543-F923-40A9-8DA7-3C61AF288747}" type="slidenum">
              <a:rPr lang="en-US" smtClean="0"/>
              <a:pPr/>
              <a:t>7</a:t>
            </a:fld>
            <a:endParaRPr lang="en-US"/>
          </a:p>
        </p:txBody>
      </p:sp>
    </p:spTree>
  </p:cSld>
  <p:clrMapOvr>
    <a:masterClrMapping/>
  </p:clrMapOvr>
  <p:transition>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762000"/>
            <a:ext cx="8321040" cy="1097280"/>
          </a:xfrm>
          <a:prstGeom prst="rect">
            <a:avLst/>
          </a:prstGeom>
          <a:noFill/>
        </p:spPr>
        <p:txBody>
          <a:bodyPr wrap="square" rtlCol="0">
            <a:spAutoFit/>
          </a:bodyPr>
          <a:lstStyle/>
          <a:p>
            <a:pPr algn="ctr"/>
            <a:r>
              <a:rPr lang="en-US" sz="2800" b="1" dirty="0" smtClean="0"/>
              <a:t>Parents Can Reduce Communication Problems By</a:t>
            </a:r>
            <a:r>
              <a:rPr lang="en-US" dirty="0" smtClean="0"/>
              <a:t>…</a:t>
            </a:r>
          </a:p>
          <a:p>
            <a:endParaRPr lang="en-US" dirty="0" smtClean="0"/>
          </a:p>
          <a:p>
            <a:endParaRPr lang="en-US" dirty="0" smtClean="0"/>
          </a:p>
          <a:p>
            <a:endParaRPr lang="en-US" dirty="0" smtClean="0"/>
          </a:p>
          <a:p>
            <a:endParaRPr lang="en-US" dirty="0" smtClean="0"/>
          </a:p>
          <a:p>
            <a:endParaRPr lang="en-US" dirty="0" smtClean="0"/>
          </a:p>
          <a:p>
            <a:pPr marL="342900" indent="-342900">
              <a:buAutoNum type="arabicParenR"/>
            </a:pPr>
            <a:endParaRPr lang="en-US" dirty="0"/>
          </a:p>
        </p:txBody>
      </p:sp>
      <p:graphicFrame>
        <p:nvGraphicFramePr>
          <p:cNvPr id="8" name="Diagram 7"/>
          <p:cNvGraphicFramePr/>
          <p:nvPr/>
        </p:nvGraphicFramePr>
        <p:xfrm>
          <a:off x="1143000" y="2590800"/>
          <a:ext cx="6716903"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12"/>
          </p:nvPr>
        </p:nvSpPr>
        <p:spPr/>
        <p:txBody>
          <a:bodyPr/>
          <a:lstStyle/>
          <a:p>
            <a:fld id="{8DF62543-F923-40A9-8DA7-3C61AF288747}" type="slidenum">
              <a:rPr lang="en-US" smtClean="0"/>
              <a:pPr/>
              <a:t>8</a:t>
            </a:fld>
            <a:endParaRPr lang="en-US"/>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9848"/>
          </a:xfrm>
        </p:spPr>
        <p:txBody>
          <a:bodyPr>
            <a:normAutofit/>
          </a:bodyPr>
          <a:lstStyle/>
          <a:p>
            <a:pPr algn="ctr"/>
            <a:r>
              <a:rPr lang="en-US" sz="3200" b="1" dirty="0" smtClean="0">
                <a:latin typeface="+mn-lt"/>
              </a:rPr>
              <a:t>Ways To Enhance Parent-Teen </a:t>
            </a:r>
            <a:br>
              <a:rPr lang="en-US" sz="3200" b="1" dirty="0" smtClean="0">
                <a:latin typeface="+mn-lt"/>
              </a:rPr>
            </a:br>
            <a:r>
              <a:rPr lang="en-US" sz="3200" b="1" dirty="0" smtClean="0">
                <a:latin typeface="+mn-lt"/>
              </a:rPr>
              <a:t>  Communication</a:t>
            </a:r>
            <a:endParaRPr lang="en-US" sz="3200" b="1" dirty="0">
              <a:latin typeface="+mn-lt"/>
            </a:endParaRPr>
          </a:p>
        </p:txBody>
      </p:sp>
      <p:sp>
        <p:nvSpPr>
          <p:cNvPr id="3" name="Rectangle 2"/>
          <p:cNvSpPr/>
          <p:nvPr/>
        </p:nvSpPr>
        <p:spPr>
          <a:xfrm>
            <a:off x="1676400" y="3200400"/>
            <a:ext cx="4017446" cy="457200"/>
          </a:xfrm>
          <a:prstGeom prst="rect">
            <a:avLst/>
          </a:prstGeom>
        </p:spPr>
        <p:txBody>
          <a:bodyPr wrap="square">
            <a:spAutoFit/>
          </a:bodyPr>
          <a:lstStyle/>
          <a:p>
            <a:r>
              <a:rPr lang="en-US" b="1" i="1" dirty="0" smtClean="0"/>
              <a:t>Keep communication lines open</a:t>
            </a:r>
          </a:p>
          <a:p>
            <a:endParaRPr lang="en-US" b="1" i="1" dirty="0" smtClean="0"/>
          </a:p>
          <a:p>
            <a:endParaRPr lang="en-US" b="1" i="1" dirty="0" smtClean="0"/>
          </a:p>
          <a:p>
            <a:endParaRPr lang="en-US" dirty="0"/>
          </a:p>
        </p:txBody>
      </p:sp>
      <p:sp>
        <p:nvSpPr>
          <p:cNvPr id="7" name="TextBox 6"/>
          <p:cNvSpPr txBox="1"/>
          <p:nvPr/>
        </p:nvSpPr>
        <p:spPr>
          <a:xfrm>
            <a:off x="2057400" y="3733800"/>
            <a:ext cx="4158511" cy="369332"/>
          </a:xfrm>
          <a:prstGeom prst="rect">
            <a:avLst/>
          </a:prstGeom>
          <a:noFill/>
        </p:spPr>
        <p:txBody>
          <a:bodyPr wrap="none" rtlCol="0">
            <a:spAutoFit/>
          </a:bodyPr>
          <a:lstStyle/>
          <a:p>
            <a:r>
              <a:rPr lang="en-US" b="1" i="1" dirty="0" smtClean="0"/>
              <a:t>Have frank and open discussions</a:t>
            </a:r>
            <a:endParaRPr lang="en-US" dirty="0"/>
          </a:p>
        </p:txBody>
      </p:sp>
      <p:sp>
        <p:nvSpPr>
          <p:cNvPr id="8" name="TextBox 7"/>
          <p:cNvSpPr txBox="1"/>
          <p:nvPr/>
        </p:nvSpPr>
        <p:spPr>
          <a:xfrm>
            <a:off x="2362200" y="4191000"/>
            <a:ext cx="3451586" cy="369332"/>
          </a:xfrm>
          <a:prstGeom prst="rect">
            <a:avLst/>
          </a:prstGeom>
          <a:noFill/>
        </p:spPr>
        <p:txBody>
          <a:bodyPr wrap="none" rtlCol="0">
            <a:spAutoFit/>
          </a:bodyPr>
          <a:lstStyle/>
          <a:p>
            <a:r>
              <a:rPr lang="en-US" b="1" i="1" dirty="0" smtClean="0"/>
              <a:t>Be clear and calm, but firm</a:t>
            </a:r>
            <a:endParaRPr lang="en-US" dirty="0"/>
          </a:p>
        </p:txBody>
      </p:sp>
      <p:sp>
        <p:nvSpPr>
          <p:cNvPr id="9" name="TextBox 8"/>
          <p:cNvSpPr txBox="1"/>
          <p:nvPr/>
        </p:nvSpPr>
        <p:spPr>
          <a:xfrm>
            <a:off x="2667000" y="4648200"/>
            <a:ext cx="4134465" cy="369332"/>
          </a:xfrm>
          <a:prstGeom prst="rect">
            <a:avLst/>
          </a:prstGeom>
          <a:noFill/>
        </p:spPr>
        <p:txBody>
          <a:bodyPr wrap="none" rtlCol="0">
            <a:spAutoFit/>
          </a:bodyPr>
          <a:lstStyle/>
          <a:p>
            <a:r>
              <a:rPr lang="en-US" b="1" i="1" dirty="0" smtClean="0"/>
              <a:t>Honesty and openness work best</a:t>
            </a:r>
            <a:endParaRPr lang="en-US" dirty="0"/>
          </a:p>
        </p:txBody>
      </p:sp>
      <p:sp>
        <p:nvSpPr>
          <p:cNvPr id="10" name="TextBox 9"/>
          <p:cNvSpPr txBox="1"/>
          <p:nvPr/>
        </p:nvSpPr>
        <p:spPr>
          <a:xfrm>
            <a:off x="685800" y="2057400"/>
            <a:ext cx="7826181" cy="461665"/>
          </a:xfrm>
          <a:prstGeom prst="rect">
            <a:avLst/>
          </a:prstGeom>
          <a:noFill/>
        </p:spPr>
        <p:txBody>
          <a:bodyPr wrap="none" rtlCol="0">
            <a:spAutoFit/>
          </a:bodyPr>
          <a:lstStyle/>
          <a:p>
            <a:r>
              <a:rPr lang="en-US" sz="2400" b="1" i="1" dirty="0" smtClean="0"/>
              <a:t>Remember: Trust is hard to build if there is fear</a:t>
            </a:r>
            <a:endParaRPr lang="en-US" sz="2400" dirty="0"/>
          </a:p>
        </p:txBody>
      </p:sp>
      <p:sp>
        <p:nvSpPr>
          <p:cNvPr id="11" name="Slide Number Placeholder 10"/>
          <p:cNvSpPr>
            <a:spLocks noGrp="1"/>
          </p:cNvSpPr>
          <p:nvPr>
            <p:ph type="sldNum" sz="quarter" idx="12"/>
          </p:nvPr>
        </p:nvSpPr>
        <p:spPr/>
        <p:txBody>
          <a:bodyPr/>
          <a:lstStyle/>
          <a:p>
            <a:fld id="{8DF62543-F923-40A9-8DA7-3C61AF288747}" type="slidenum">
              <a:rPr lang="en-US" smtClean="0"/>
              <a:pPr/>
              <a:t>9</a:t>
            </a:fld>
            <a:endParaRPr lang="en-US"/>
          </a:p>
        </p:txBody>
      </p:sp>
    </p:spTree>
  </p:cSld>
  <p:clrMapOvr>
    <a:masterClrMapping/>
  </p:clrMapOvr>
  <p:transition>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1846</TotalTime>
  <Words>1672</Words>
  <Application>Microsoft Office PowerPoint</Application>
  <PresentationFormat>On-screen Show (4:3)</PresentationFormat>
  <Paragraphs>180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Urban</vt:lpstr>
      <vt:lpstr>Communicating Effectively With Your Teen</vt:lpstr>
      <vt:lpstr>OBJECTIVES</vt:lpstr>
      <vt:lpstr>Slide 3</vt:lpstr>
      <vt:lpstr>Slide 4</vt:lpstr>
      <vt:lpstr>Slide 5</vt:lpstr>
      <vt:lpstr>Communication Facts </vt:lpstr>
      <vt:lpstr>What is Effective Communication? </vt:lpstr>
      <vt:lpstr>Slide 8</vt:lpstr>
      <vt:lpstr>Ways To Enhance Parent-Teen    Communication</vt:lpstr>
      <vt:lpstr>Skills for Effective Communication</vt:lpstr>
      <vt:lpstr>Slide 11</vt:lpstr>
      <vt:lpstr>Examples of Communicating</vt:lpstr>
      <vt:lpstr>DRAMA TRIANGLE </vt:lpstr>
      <vt:lpstr>What to do about disagreements that won't go away…The “Messy” Room!</vt:lpstr>
      <vt:lpstr>Slide 15</vt:lpstr>
      <vt:lpstr>Slide 16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jones</dc:creator>
  <cp:lastModifiedBy>Judy Valeski</cp:lastModifiedBy>
  <cp:revision>43</cp:revision>
  <dcterms:created xsi:type="dcterms:W3CDTF">2013-01-07T21:06:55Z</dcterms:created>
  <dcterms:modified xsi:type="dcterms:W3CDTF">2013-10-08T15:11:05Z</dcterms:modified>
</cp:coreProperties>
</file>